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6" r:id="rId2"/>
    <p:sldId id="352" r:id="rId3"/>
    <p:sldId id="353" r:id="rId4"/>
    <p:sldId id="354" r:id="rId5"/>
    <p:sldId id="310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339933"/>
    <a:srgbClr val="FF15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 varScale="1">
        <p:scale>
          <a:sx n="110" d="100"/>
          <a:sy n="110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A4468-F41F-42CD-801D-C3C68E61DE1C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D22865-A099-4A05-9C84-DB277562E5ED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Ситуации</a:t>
          </a:r>
        </a:p>
      </dgm:t>
    </dgm:pt>
    <dgm:pt modelId="{96FC01EB-8454-42C8-B5BA-E09229F3794B}" type="par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2942334-FA0D-4E4F-AABC-3246384A4070}" type="sib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96B42D-D555-4D5C-AAE8-66E8918E9784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Тексты</a:t>
          </a:r>
        </a:p>
      </dgm:t>
    </dgm:pt>
    <dgm:pt modelId="{A28832E0-249F-499E-9CC5-7E758C0DD4F9}" type="par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A07C66E-5834-4E91-BEA5-24C1300DF626}" type="sib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F5C87A9-565C-479B-B9AE-7A73C5AE7F2A}">
      <dgm:prSet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Читательские умения</a:t>
          </a:r>
        </a:p>
      </dgm:t>
    </dgm:pt>
    <dgm:pt modelId="{F3F30E46-D3C1-4C24-AF7F-BBB6A3B1793A}" type="par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65930BC-6A88-4BA7-9419-B8ECAEE6C0E3}" type="sib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EB6795-9E17-49AF-B5E2-ABA9247C7A7E}" type="pres">
      <dgm:prSet presAssocID="{7B0A4468-F41F-42CD-801D-C3C68E61DE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1D610-077B-46B0-A4F7-6D3EA8D0B2C6}" type="pres">
      <dgm:prSet presAssocID="{C0D22865-A099-4A05-9C84-DB277562E5ED}" presName="node" presStyleLbl="node1" presStyleIdx="0" presStyleCnt="3" custLinFactNeighborX="-1748" custLinFactNeighborY="-221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28D1D958-7EEA-41B7-8190-0261094C7E00}" type="pres">
      <dgm:prSet presAssocID="{22942334-FA0D-4E4F-AABC-3246384A4070}" presName="sibTrans" presStyleCnt="0"/>
      <dgm:spPr/>
    </dgm:pt>
    <dgm:pt modelId="{9B51F315-7DFB-48EE-979C-89C6AB272568}" type="pres">
      <dgm:prSet presAssocID="{DE96B42D-D555-4D5C-AAE8-66E8918E9784}" presName="node" presStyleLbl="node1" presStyleIdx="1" presStyleCnt="3" custLinFactNeighborX="-1748" custLinFactNeighborY="-2446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035FBA6D-DF98-4BE4-B350-0720F0714540}" type="pres">
      <dgm:prSet presAssocID="{3A07C66E-5834-4E91-BEA5-24C1300DF626}" presName="sibTrans" presStyleCnt="0"/>
      <dgm:spPr/>
    </dgm:pt>
    <dgm:pt modelId="{FE419557-64D9-4DF8-B899-35ACEA52183F}" type="pres">
      <dgm:prSet presAssocID="{1F5C87A9-565C-479B-B9AE-7A73C5AE7F2A}" presName="node" presStyleLbl="node1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1C413A1A-1C45-4E0C-B6F2-5F2E3A7231F1}" type="presOf" srcId="{1F5C87A9-565C-479B-B9AE-7A73C5AE7F2A}" destId="{FE419557-64D9-4DF8-B899-35ACEA52183F}" srcOrd="0" destOrd="0" presId="urn:microsoft.com/office/officeart/2005/8/layout/default"/>
    <dgm:cxn modelId="{EC598535-111D-4CBD-856A-391903690DAB}" type="presOf" srcId="{7B0A4468-F41F-42CD-801D-C3C68E61DE1C}" destId="{86EB6795-9E17-49AF-B5E2-ABA9247C7A7E}" srcOrd="0" destOrd="0" presId="urn:microsoft.com/office/officeart/2005/8/layout/default"/>
    <dgm:cxn modelId="{C413BCD4-1D39-4A17-9D73-1B18C9D297E9}" srcId="{7B0A4468-F41F-42CD-801D-C3C68E61DE1C}" destId="{DE96B42D-D555-4D5C-AAE8-66E8918E9784}" srcOrd="1" destOrd="0" parTransId="{A28832E0-249F-499E-9CC5-7E758C0DD4F9}" sibTransId="{3A07C66E-5834-4E91-BEA5-24C1300DF626}"/>
    <dgm:cxn modelId="{0E90B417-BA84-4704-A71C-DA0A8CA9F658}" type="presOf" srcId="{DE96B42D-D555-4D5C-AAE8-66E8918E9784}" destId="{9B51F315-7DFB-48EE-979C-89C6AB272568}" srcOrd="0" destOrd="0" presId="urn:microsoft.com/office/officeart/2005/8/layout/default"/>
    <dgm:cxn modelId="{2232D5C3-7692-41B5-9BF6-487877E57903}" srcId="{7B0A4468-F41F-42CD-801D-C3C68E61DE1C}" destId="{C0D22865-A099-4A05-9C84-DB277562E5ED}" srcOrd="0" destOrd="0" parTransId="{96FC01EB-8454-42C8-B5BA-E09229F3794B}" sibTransId="{22942334-FA0D-4E4F-AABC-3246384A4070}"/>
    <dgm:cxn modelId="{156DA778-2609-4F02-A57D-80E102C8A194}" type="presOf" srcId="{C0D22865-A099-4A05-9C84-DB277562E5ED}" destId="{5D11D610-077B-46B0-A4F7-6D3EA8D0B2C6}" srcOrd="0" destOrd="0" presId="urn:microsoft.com/office/officeart/2005/8/layout/default"/>
    <dgm:cxn modelId="{62D18D46-0307-4ADD-9AD8-F6DC93BB3F94}" srcId="{7B0A4468-F41F-42CD-801D-C3C68E61DE1C}" destId="{1F5C87A9-565C-479B-B9AE-7A73C5AE7F2A}" srcOrd="2" destOrd="0" parTransId="{F3F30E46-D3C1-4C24-AF7F-BBB6A3B1793A}" sibTransId="{165930BC-6A88-4BA7-9419-B8ECAEE6C0E3}"/>
    <dgm:cxn modelId="{A6083BE0-E27B-4AE9-BBD5-3219F784812A}" type="presParOf" srcId="{86EB6795-9E17-49AF-B5E2-ABA9247C7A7E}" destId="{5D11D610-077B-46B0-A4F7-6D3EA8D0B2C6}" srcOrd="0" destOrd="0" presId="urn:microsoft.com/office/officeart/2005/8/layout/default"/>
    <dgm:cxn modelId="{DC1C461D-AD25-4AE1-8957-D40F40BAC8D6}" type="presParOf" srcId="{86EB6795-9E17-49AF-B5E2-ABA9247C7A7E}" destId="{28D1D958-7EEA-41B7-8190-0261094C7E00}" srcOrd="1" destOrd="0" presId="urn:microsoft.com/office/officeart/2005/8/layout/default"/>
    <dgm:cxn modelId="{D5F707C0-DC39-4070-9B65-E5B0095CF346}" type="presParOf" srcId="{86EB6795-9E17-49AF-B5E2-ABA9247C7A7E}" destId="{9B51F315-7DFB-48EE-979C-89C6AB272568}" srcOrd="2" destOrd="0" presId="urn:microsoft.com/office/officeart/2005/8/layout/default"/>
    <dgm:cxn modelId="{812AF7DD-D18A-4E6E-9F14-57D900A06C26}" type="presParOf" srcId="{86EB6795-9E17-49AF-B5E2-ABA9247C7A7E}" destId="{035FBA6D-DF98-4BE4-B350-0720F0714540}" srcOrd="3" destOrd="0" presId="urn:microsoft.com/office/officeart/2005/8/layout/default"/>
    <dgm:cxn modelId="{607381C7-B8D5-4D06-8EBC-9B8761409E28}" type="presParOf" srcId="{86EB6795-9E17-49AF-B5E2-ABA9247C7A7E}" destId="{FE419557-64D9-4DF8-B899-35ACEA5218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26432-4554-4658-8122-8C8A2D6CB58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4271D4-39FE-44B8-85F7-B0211B65ACD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Учебные </a:t>
          </a:r>
        </a:p>
      </dgm:t>
    </dgm:pt>
    <dgm:pt modelId="{115A223F-A2FB-4116-B1C1-A81A8BB0C261}" type="par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5D6A47-224A-400F-8B93-302B04D369F1}" type="sib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1F8B4B-31C8-4E24-8ED7-00A14D15D33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Личные </a:t>
          </a:r>
        </a:p>
      </dgm:t>
    </dgm:pt>
    <dgm:pt modelId="{EC5FE418-8230-47F3-AA3C-6BF00D29C561}" type="par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3C5578-40AC-4261-80F8-FFEA16DC8A0F}" type="sib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829A84-27B2-41A5-A715-0903F9E1044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Классический пример – текст школьного учебника или электронной интерактивной обучающей программы. Это чтение для обучения</a:t>
          </a:r>
        </a:p>
      </dgm:t>
    </dgm:pt>
    <dgm:pt modelId="{4DDDF76C-1623-4210-9F72-8DED21C80B8C}" type="par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DEE0B7-1A8E-45A7-B5D1-75D2330917CE}" type="sib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E181D2-6EEE-4A94-9DF9-8070525070C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Чтение, чтобы развить личные отношения. Тексты: личные письма, художественная литература, биография, персональные электронные письма, мгновенные сообщения,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дневникового типа</a:t>
          </a:r>
        </a:p>
      </dgm:t>
    </dgm:pt>
    <dgm:pt modelId="{ADB659C7-9C58-4CE1-92A7-AD461F960799}" type="par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EC6209-419A-4554-B483-383204B2E80F}" type="sib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6538BA-D063-407D-BC57-741AD9D9668D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Общественные</a:t>
          </a:r>
        </a:p>
      </dgm:t>
    </dgm:pt>
    <dgm:pt modelId="{E3BA77F3-2A76-4E09-9B1F-7BE3FD166FF1}" type="par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912A12C-49D0-4064-B749-7A9002E04F03}" type="sib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77835C-C596-4A81-942F-88D7BA582F12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Тексты про деятельность и заботы общества: официальные документы и информация об общественных событиях,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в виде форума, новостные </a:t>
          </a:r>
          <a:r>
            <a:rPr lang="ru-RU" dirty="0" err="1">
              <a:latin typeface="Arial" pitchFamily="34" charset="0"/>
              <a:cs typeface="Arial" pitchFamily="34" charset="0"/>
            </a:rPr>
            <a:t>веб-сайты</a:t>
          </a:r>
          <a:r>
            <a:rPr lang="ru-RU" dirty="0">
              <a:latin typeface="Arial" pitchFamily="34" charset="0"/>
              <a:cs typeface="Arial" pitchFamily="34" charset="0"/>
            </a:rPr>
            <a:t> и общественные заметки в интернете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и печатных изданиях</a:t>
          </a:r>
        </a:p>
      </dgm:t>
    </dgm:pt>
    <dgm:pt modelId="{094CECA8-8A02-4D81-8828-99240CB38008}" type="par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17945D9-C893-4BAB-A5DD-2DB9C49D8FD6}" type="sib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E8B58BE-2A72-41FC-8AFC-EBEC5361D0FE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Деловые</a:t>
          </a:r>
        </a:p>
      </dgm:t>
    </dgm:pt>
    <dgm:pt modelId="{A7D1F363-C538-40BF-8862-F7B4F1C64139}" type="par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B3B71D8-9FE8-4FD6-BD53-CB67BEC5BFD0}" type="sib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2EE7AE-637C-4A74-B448-B2507313E8DC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Текст, чтобы выполнить безотлагательное дело: найти объявление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о работе в газете или интернете; инструкция, чтобы приступить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к работе. Такие тексты оценивают готовность молодых людей успешно работать после школы, применять свои знания в жизни</a:t>
          </a:r>
        </a:p>
      </dgm:t>
    </dgm:pt>
    <dgm:pt modelId="{ED26825E-C43A-4B7F-9EDA-B2EAD888A197}" type="par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D786E5-C485-4740-8021-8ACB416AB472}" type="sib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F73C3A-175A-43D9-A89D-2D1ED3405E66}" type="pres">
      <dgm:prSet presAssocID="{0FA26432-4554-4658-8122-8C8A2D6CB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DCD37-0A1B-46BA-BA98-FEE025D41E53}" type="pres">
      <dgm:prSet presAssocID="{214271D4-39FE-44B8-85F7-B0211B65AC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84CC1-ECBD-4131-B8CF-5FB2754D5CB3}" type="pres">
      <dgm:prSet presAssocID="{214271D4-39FE-44B8-85F7-B0211B65ACD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D6E71-E467-4B8E-8BC0-F2569AB2C051}" type="pres">
      <dgm:prSet presAssocID="{1E1F8B4B-31C8-4E24-8ED7-00A14D15D3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AF8D9-E3AD-487D-BE74-EA37F5C13D8B}" type="pres">
      <dgm:prSet presAssocID="{1E1F8B4B-31C8-4E24-8ED7-00A14D15D33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E83C-0F79-454B-80A8-CD4ACB74AB23}" type="pres">
      <dgm:prSet presAssocID="{D56538BA-D063-407D-BC57-741AD9D966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E79E6-97FA-41A5-BC1E-D8315677089E}" type="pres">
      <dgm:prSet presAssocID="{D56538BA-D063-407D-BC57-741AD9D9668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7A1B-E056-494E-B71B-F134C244EE11}" type="pres">
      <dgm:prSet presAssocID="{CE8B58BE-2A72-41FC-8AFC-EBEC5361D0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15E6-6006-436A-974E-8A520BEFA4C6}" type="pres">
      <dgm:prSet presAssocID="{CE8B58BE-2A72-41FC-8AFC-EBEC5361D0F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65CF7-77AF-4087-B33A-1AD9AF2880E1}" type="presOf" srcId="{61E181D2-6EEE-4A94-9DF9-8070525070C1}" destId="{C36AF8D9-E3AD-487D-BE74-EA37F5C13D8B}" srcOrd="0" destOrd="0" presId="urn:microsoft.com/office/officeart/2005/8/layout/vList2"/>
    <dgm:cxn modelId="{29A4CF10-5133-4703-834E-75B57A04578C}" srcId="{0FA26432-4554-4658-8122-8C8A2D6CB582}" destId="{CE8B58BE-2A72-41FC-8AFC-EBEC5361D0FE}" srcOrd="3" destOrd="0" parTransId="{A7D1F363-C538-40BF-8862-F7B4F1C64139}" sibTransId="{FB3B71D8-9FE8-4FD6-BD53-CB67BEC5BFD0}"/>
    <dgm:cxn modelId="{4E794148-BEB4-4DBC-AF78-CE0343EF7F48}" type="presOf" srcId="{1D829A84-27B2-41A5-A715-0903F9E10441}" destId="{32D84CC1-ECBD-4131-B8CF-5FB2754D5CB3}" srcOrd="0" destOrd="0" presId="urn:microsoft.com/office/officeart/2005/8/layout/vList2"/>
    <dgm:cxn modelId="{D8ECDD27-BE52-4E5D-856B-B9B2C4D22312}" srcId="{214271D4-39FE-44B8-85F7-B0211B65ACD0}" destId="{1D829A84-27B2-41A5-A715-0903F9E10441}" srcOrd="0" destOrd="0" parTransId="{4DDDF76C-1623-4210-9F72-8DED21C80B8C}" sibTransId="{56DEE0B7-1A8E-45A7-B5D1-75D2330917CE}"/>
    <dgm:cxn modelId="{694A3213-8F67-41E1-AFA8-6393D88C3B0F}" type="presOf" srcId="{0FA26432-4554-4658-8122-8C8A2D6CB582}" destId="{DCF73C3A-175A-43D9-A89D-2D1ED3405E66}" srcOrd="0" destOrd="0" presId="urn:microsoft.com/office/officeart/2005/8/layout/vList2"/>
    <dgm:cxn modelId="{252C41E5-E6D8-4BA9-A6E8-09E9B40B7E3D}" srcId="{0FA26432-4554-4658-8122-8C8A2D6CB582}" destId="{D56538BA-D063-407D-BC57-741AD9D9668D}" srcOrd="2" destOrd="0" parTransId="{E3BA77F3-2A76-4E09-9B1F-7BE3FD166FF1}" sibTransId="{4912A12C-49D0-4064-B749-7A9002E04F03}"/>
    <dgm:cxn modelId="{FABA80A1-66F9-43ED-B037-5BE6587DFE2E}" type="presOf" srcId="{A477835C-C596-4A81-942F-88D7BA582F12}" destId="{0D4E79E6-97FA-41A5-BC1E-D8315677089E}" srcOrd="0" destOrd="0" presId="urn:microsoft.com/office/officeart/2005/8/layout/vList2"/>
    <dgm:cxn modelId="{F3A664B0-A85A-46D9-B610-AE77B9D00D21}" srcId="{0FA26432-4554-4658-8122-8C8A2D6CB582}" destId="{214271D4-39FE-44B8-85F7-B0211B65ACD0}" srcOrd="0" destOrd="0" parTransId="{115A223F-A2FB-4116-B1C1-A81A8BB0C261}" sibTransId="{0C5D6A47-224A-400F-8B93-302B04D369F1}"/>
    <dgm:cxn modelId="{49776FE6-5038-4097-B941-3E744779EA07}" type="presOf" srcId="{CE8B58BE-2A72-41FC-8AFC-EBEC5361D0FE}" destId="{6F127A1B-E056-494E-B71B-F134C244EE11}" srcOrd="0" destOrd="0" presId="urn:microsoft.com/office/officeart/2005/8/layout/vList2"/>
    <dgm:cxn modelId="{76532B81-061B-477C-ABC5-A87D79AB481B}" srcId="{1E1F8B4B-31C8-4E24-8ED7-00A14D15D339}" destId="{61E181D2-6EEE-4A94-9DF9-8070525070C1}" srcOrd="0" destOrd="0" parTransId="{ADB659C7-9C58-4CE1-92A7-AD461F960799}" sibTransId="{DAEC6209-419A-4554-B483-383204B2E80F}"/>
    <dgm:cxn modelId="{6779CFBA-2E86-46F1-B80E-195226AB1E95}" type="presOf" srcId="{1E1F8B4B-31C8-4E24-8ED7-00A14D15D339}" destId="{F20D6E71-E467-4B8E-8BC0-F2569AB2C051}" srcOrd="0" destOrd="0" presId="urn:microsoft.com/office/officeart/2005/8/layout/vList2"/>
    <dgm:cxn modelId="{E1989C22-8CC8-4C2A-9258-B2CB67A93409}" srcId="{D56538BA-D063-407D-BC57-741AD9D9668D}" destId="{A477835C-C596-4A81-942F-88D7BA582F12}" srcOrd="0" destOrd="0" parTransId="{094CECA8-8A02-4D81-8828-99240CB38008}" sibTransId="{A17945D9-C893-4BAB-A5DD-2DB9C49D8FD6}"/>
    <dgm:cxn modelId="{4AA051EC-C986-4CAE-AA16-BFC1A3268BDB}" type="presOf" srcId="{214271D4-39FE-44B8-85F7-B0211B65ACD0}" destId="{3D8DCD37-0A1B-46BA-BA98-FEE025D41E53}" srcOrd="0" destOrd="0" presId="urn:microsoft.com/office/officeart/2005/8/layout/vList2"/>
    <dgm:cxn modelId="{1B1E8FA1-B19E-4677-95FB-A0BA2BFB7397}" type="presOf" srcId="{5C2EE7AE-637C-4A74-B448-B2507313E8DC}" destId="{ECB815E6-6006-436A-974E-8A520BEFA4C6}" srcOrd="0" destOrd="0" presId="urn:microsoft.com/office/officeart/2005/8/layout/vList2"/>
    <dgm:cxn modelId="{3E866EB1-9C13-4E38-85AB-C46CFD511621}" srcId="{CE8B58BE-2A72-41FC-8AFC-EBEC5361D0FE}" destId="{5C2EE7AE-637C-4A74-B448-B2507313E8DC}" srcOrd="0" destOrd="0" parTransId="{ED26825E-C43A-4B7F-9EDA-B2EAD888A197}" sibTransId="{DBD786E5-C485-4740-8021-8ACB416AB472}"/>
    <dgm:cxn modelId="{344AE4BA-45F9-40C7-B085-6CAF3EC094AD}" srcId="{0FA26432-4554-4658-8122-8C8A2D6CB582}" destId="{1E1F8B4B-31C8-4E24-8ED7-00A14D15D339}" srcOrd="1" destOrd="0" parTransId="{EC5FE418-8230-47F3-AA3C-6BF00D29C561}" sibTransId="{7C3C5578-40AC-4261-80F8-FFEA16DC8A0F}"/>
    <dgm:cxn modelId="{D1D535C2-ED57-4153-ACB2-D83DE6760552}" type="presOf" srcId="{D56538BA-D063-407D-BC57-741AD9D9668D}" destId="{DE59E83C-0F79-454B-80A8-CD4ACB74AB23}" srcOrd="0" destOrd="0" presId="urn:microsoft.com/office/officeart/2005/8/layout/vList2"/>
    <dgm:cxn modelId="{524D39FC-9525-49C9-AD88-1BE1135CCAFE}" type="presParOf" srcId="{DCF73C3A-175A-43D9-A89D-2D1ED3405E66}" destId="{3D8DCD37-0A1B-46BA-BA98-FEE025D41E53}" srcOrd="0" destOrd="0" presId="urn:microsoft.com/office/officeart/2005/8/layout/vList2"/>
    <dgm:cxn modelId="{12E3F211-D95D-4E77-8F18-D67380D5DFCB}" type="presParOf" srcId="{DCF73C3A-175A-43D9-A89D-2D1ED3405E66}" destId="{32D84CC1-ECBD-4131-B8CF-5FB2754D5CB3}" srcOrd="1" destOrd="0" presId="urn:microsoft.com/office/officeart/2005/8/layout/vList2"/>
    <dgm:cxn modelId="{5CF78968-0863-4750-8543-474246C83992}" type="presParOf" srcId="{DCF73C3A-175A-43D9-A89D-2D1ED3405E66}" destId="{F20D6E71-E467-4B8E-8BC0-F2569AB2C051}" srcOrd="2" destOrd="0" presId="urn:microsoft.com/office/officeart/2005/8/layout/vList2"/>
    <dgm:cxn modelId="{8FCCE07B-3E05-409F-9B12-E8DE4D62D190}" type="presParOf" srcId="{DCF73C3A-175A-43D9-A89D-2D1ED3405E66}" destId="{C36AF8D9-E3AD-487D-BE74-EA37F5C13D8B}" srcOrd="3" destOrd="0" presId="urn:microsoft.com/office/officeart/2005/8/layout/vList2"/>
    <dgm:cxn modelId="{5ECBF58A-4745-479B-BF40-8BA6ED3698FA}" type="presParOf" srcId="{DCF73C3A-175A-43D9-A89D-2D1ED3405E66}" destId="{DE59E83C-0F79-454B-80A8-CD4ACB74AB23}" srcOrd="4" destOrd="0" presId="urn:microsoft.com/office/officeart/2005/8/layout/vList2"/>
    <dgm:cxn modelId="{A69675A2-8255-44D7-80CA-FBDB47C1A312}" type="presParOf" srcId="{DCF73C3A-175A-43D9-A89D-2D1ED3405E66}" destId="{0D4E79E6-97FA-41A5-BC1E-D8315677089E}" srcOrd="5" destOrd="0" presId="urn:microsoft.com/office/officeart/2005/8/layout/vList2"/>
    <dgm:cxn modelId="{EBC828A9-7DCB-4CCC-A9BA-EE0E902E499F}" type="presParOf" srcId="{DCF73C3A-175A-43D9-A89D-2D1ED3405E66}" destId="{6F127A1B-E056-494E-B71B-F134C244EE11}" srcOrd="6" destOrd="0" presId="urn:microsoft.com/office/officeart/2005/8/layout/vList2"/>
    <dgm:cxn modelId="{438A9AFB-2BC7-479E-BF1B-8AA1CEDECB09}" type="presParOf" srcId="{DCF73C3A-175A-43D9-A89D-2D1ED3405E66}" destId="{ECB815E6-6006-436A-974E-8A520BEFA4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284D2-9CA9-494E-91FE-B3EEA7648A81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5552D9F-F42B-4F06-9575-D7697FB077B4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gm:t>
    </dgm:pt>
    <dgm:pt modelId="{F59E2506-AA06-4153-8E73-F7FB8564E3BC}" type="par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C475C52-95D6-4836-85B7-C482EF93A791}" type="sib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D77E4D4-5719-4AF2-9E77-7B27E295C595}">
      <dgm:prSet phldrT="[Текст]"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gm:t>
    </dgm:pt>
    <dgm:pt modelId="{563E5250-77BB-4AFE-A745-5C6625984DD7}" type="par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294DD7-AB7E-48C8-9573-F492BE9843A1}" type="sib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8F98B93-77D7-4B5E-8317-C7B23604E04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gm:t>
    </dgm:pt>
    <dgm:pt modelId="{CC998B2A-DD65-49B5-A820-C3CD95E238E1}" type="par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3EBB22-22A4-449B-94F7-F766EEEAB152}" type="sib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35C034-3B87-4052-9962-8FFE1BF21FED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Составные тексты</a:t>
          </a:r>
        </a:p>
      </dgm:t>
    </dgm:pt>
    <dgm:pt modelId="{83B93DA0-39F1-4CA9-907A-7CB19E4BC25A}" type="par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7D97789-934E-43AD-B738-A75F0B7B8B25}" type="sib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68BD56-90CC-4A58-877A-0297618B18B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gm:t>
    </dgm:pt>
    <dgm:pt modelId="{DECF14FA-7655-413D-B11A-68FB4F67FDE0}" type="par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CE7C86-9ECA-4ED9-AA2B-A738262F8400}" type="sib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F26D40B-CD6A-45C0-92B8-26726B721D8C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gm:t>
    </dgm:pt>
    <dgm:pt modelId="{8DF8D618-FEB4-4B1C-BF8F-842E921036EF}" type="par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0C0781A-41C8-4690-B400-B647F4988A47}" type="sib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3FE4CD-DEBA-4707-918D-D7DC0DC92471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gm:t>
    </dgm:pt>
    <dgm:pt modelId="{647A6FA7-3F5B-48E9-9C01-D47E97D76BEC}" type="par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FA39F3-827C-4B6D-91F2-0C4F50B9AD0F}" type="sib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2B9F8D6-0288-4C8D-8634-53F4B08FDBA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авторы создают независимо друг от друга. Например, набор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веб-сайтов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компаний, которые предлагают одну услугу или аналогичные товары</a:t>
          </a:r>
        </a:p>
      </dgm:t>
    </dgm:pt>
    <dgm:pt modelId="{06EFDD45-5834-4994-8113-108414407F50}" type="par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2825050-CF0D-410E-AA89-E7E8B02BBBC6}" type="sib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1CA189F-8779-4BCE-A6BD-4DB41ED63945}" type="pres">
      <dgm:prSet presAssocID="{657284D2-9CA9-494E-91FE-B3EEA7648A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9ECC4-8EE3-4861-B965-32408E8DE1AB}" type="pres">
      <dgm:prSet presAssocID="{F5552D9F-F42B-4F06-9575-D7697FB077B4}" presName="parentLin" presStyleCnt="0"/>
      <dgm:spPr/>
    </dgm:pt>
    <dgm:pt modelId="{EAC577A2-0F7F-4911-96B5-432DC406EC61}" type="pres">
      <dgm:prSet presAssocID="{F5552D9F-F42B-4F06-9575-D7697FB077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6A8B12-A6A0-4947-A948-DC1BC278BF0E}" type="pres">
      <dgm:prSet presAssocID="{F5552D9F-F42B-4F06-9575-D7697FB077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7FCC2-A8AA-443B-B574-8118565655E6}" type="pres">
      <dgm:prSet presAssocID="{F5552D9F-F42B-4F06-9575-D7697FB077B4}" presName="negativeSpace" presStyleCnt="0"/>
      <dgm:spPr/>
    </dgm:pt>
    <dgm:pt modelId="{6F1BED96-473E-46C1-961A-B94C1782C06C}" type="pres">
      <dgm:prSet presAssocID="{F5552D9F-F42B-4F06-9575-D7697FB077B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42E9-05EB-4208-828E-A8473A19ED29}" type="pres">
      <dgm:prSet presAssocID="{0C475C52-95D6-4836-85B7-C482EF93A791}" presName="spaceBetweenRectangles" presStyleCnt="0"/>
      <dgm:spPr/>
    </dgm:pt>
    <dgm:pt modelId="{4A1B31CD-120B-492A-8498-BC2225251D84}" type="pres">
      <dgm:prSet presAssocID="{6D77E4D4-5719-4AF2-9E77-7B27E295C595}" presName="parentLin" presStyleCnt="0"/>
      <dgm:spPr/>
    </dgm:pt>
    <dgm:pt modelId="{01B495F4-9E1C-4A53-90D1-8F166B1C5AE2}" type="pres">
      <dgm:prSet presAssocID="{6D77E4D4-5719-4AF2-9E77-7B27E295C59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229171-2D3C-4F3C-B9F7-0CCF337BB195}" type="pres">
      <dgm:prSet presAssocID="{6D77E4D4-5719-4AF2-9E77-7B27E295C5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5FB8-2D6E-4432-BED2-ADDF67CE26C6}" type="pres">
      <dgm:prSet presAssocID="{6D77E4D4-5719-4AF2-9E77-7B27E295C595}" presName="negativeSpace" presStyleCnt="0"/>
      <dgm:spPr/>
    </dgm:pt>
    <dgm:pt modelId="{E0E03B3B-A5B3-4079-8052-5F9922836097}" type="pres">
      <dgm:prSet presAssocID="{6D77E4D4-5719-4AF2-9E77-7B27E295C59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7371B-A4F3-40EF-83AE-4ED553C46C37}" type="pres">
      <dgm:prSet presAssocID="{10294DD7-AB7E-48C8-9573-F492BE9843A1}" presName="spaceBetweenRectangles" presStyleCnt="0"/>
      <dgm:spPr/>
    </dgm:pt>
    <dgm:pt modelId="{E6D39796-6716-4085-8211-51AAAEC3B00D}" type="pres">
      <dgm:prSet presAssocID="{B8F98B93-77D7-4B5E-8317-C7B23604E04E}" presName="parentLin" presStyleCnt="0"/>
      <dgm:spPr/>
    </dgm:pt>
    <dgm:pt modelId="{4BF69FF6-6067-4C39-87C9-233B29BFC362}" type="pres">
      <dgm:prSet presAssocID="{B8F98B93-77D7-4B5E-8317-C7B23604E04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E2E09F-1913-42CB-9094-89DEB5827CFC}" type="pres">
      <dgm:prSet presAssocID="{B8F98B93-77D7-4B5E-8317-C7B23604E04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9805-9F98-41FF-9200-D9561EF67418}" type="pres">
      <dgm:prSet presAssocID="{B8F98B93-77D7-4B5E-8317-C7B23604E04E}" presName="negativeSpace" presStyleCnt="0"/>
      <dgm:spPr/>
    </dgm:pt>
    <dgm:pt modelId="{6875056D-ED1D-486F-BA69-A5BD5585934F}" type="pres">
      <dgm:prSet presAssocID="{B8F98B93-77D7-4B5E-8317-C7B23604E04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AA30C-AAD5-4401-B448-EA98D89A134F}" type="pres">
      <dgm:prSet presAssocID="{A23EBB22-22A4-449B-94F7-F766EEEAB152}" presName="spaceBetweenRectangles" presStyleCnt="0"/>
      <dgm:spPr/>
    </dgm:pt>
    <dgm:pt modelId="{B3C157EF-BF2D-48E1-A8AD-54B5E28E9C5B}" type="pres">
      <dgm:prSet presAssocID="{3035C034-3B87-4052-9962-8FFE1BF21FED}" presName="parentLin" presStyleCnt="0"/>
      <dgm:spPr/>
    </dgm:pt>
    <dgm:pt modelId="{7CA070D4-E307-428F-8986-2EB6ECCEEE69}" type="pres">
      <dgm:prSet presAssocID="{3035C034-3B87-4052-9962-8FFE1BF21FE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975ACDB-7344-4FCA-958A-CB1C9908C5AB}" type="pres">
      <dgm:prSet presAssocID="{3035C034-3B87-4052-9962-8FFE1BF21F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E4E78-1AAE-4C1C-A28F-2397BD59F7D2}" type="pres">
      <dgm:prSet presAssocID="{3035C034-3B87-4052-9962-8FFE1BF21FED}" presName="negativeSpace" presStyleCnt="0"/>
      <dgm:spPr/>
    </dgm:pt>
    <dgm:pt modelId="{3076308A-2282-4907-8FCF-5EB71C160227}" type="pres">
      <dgm:prSet presAssocID="{3035C034-3B87-4052-9962-8FFE1BF21F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F4B6D-6D31-4BCA-BBD1-D02BDC949685}" type="presOf" srcId="{3035C034-3B87-4052-9962-8FFE1BF21FED}" destId="{2975ACDB-7344-4FCA-958A-CB1C9908C5AB}" srcOrd="1" destOrd="0" presId="urn:microsoft.com/office/officeart/2005/8/layout/list1"/>
    <dgm:cxn modelId="{BB85FF54-4544-4366-9F06-455CD5F98381}" type="presOf" srcId="{B8F98B93-77D7-4B5E-8317-C7B23604E04E}" destId="{40E2E09F-1913-42CB-9094-89DEB5827CFC}" srcOrd="1" destOrd="0" presId="urn:microsoft.com/office/officeart/2005/8/layout/list1"/>
    <dgm:cxn modelId="{E15CCE6F-0428-40F8-A827-4B17E7B2A3E4}" type="presOf" srcId="{6D77E4D4-5719-4AF2-9E77-7B27E295C595}" destId="{01B495F4-9E1C-4A53-90D1-8F166B1C5AE2}" srcOrd="0" destOrd="0" presId="urn:microsoft.com/office/officeart/2005/8/layout/list1"/>
    <dgm:cxn modelId="{53CCA037-9983-4BC2-AB4E-51CF66BDAFB9}" type="presOf" srcId="{F5552D9F-F42B-4F06-9575-D7697FB077B4}" destId="{EAC577A2-0F7F-4911-96B5-432DC406EC61}" srcOrd="0" destOrd="0" presId="urn:microsoft.com/office/officeart/2005/8/layout/list1"/>
    <dgm:cxn modelId="{A6A8FD0E-F3C0-4AFE-AA28-340250761B0D}" srcId="{B8F98B93-77D7-4B5E-8317-C7B23604E04E}" destId="{E63FE4CD-DEBA-4707-918D-D7DC0DC92471}" srcOrd="0" destOrd="0" parTransId="{647A6FA7-3F5B-48E9-9C01-D47E97D76BEC}" sibTransId="{DEFA39F3-827C-4B6D-91F2-0C4F50B9AD0F}"/>
    <dgm:cxn modelId="{E45C8C0F-9545-48E0-A048-E2197B07509C}" srcId="{6D77E4D4-5719-4AF2-9E77-7B27E295C595}" destId="{FF26D40B-CD6A-45C0-92B8-26726B721D8C}" srcOrd="0" destOrd="0" parTransId="{8DF8D618-FEB4-4B1C-BF8F-842E921036EF}" sibTransId="{80C0781A-41C8-4690-B400-B647F4988A47}"/>
    <dgm:cxn modelId="{6EA1188B-9F8A-4EDD-946E-223E4FD269EF}" srcId="{657284D2-9CA9-494E-91FE-B3EEA7648A81}" destId="{6D77E4D4-5719-4AF2-9E77-7B27E295C595}" srcOrd="1" destOrd="0" parTransId="{563E5250-77BB-4AFE-A745-5C6625984DD7}" sibTransId="{10294DD7-AB7E-48C8-9573-F492BE9843A1}"/>
    <dgm:cxn modelId="{9E2A7073-7052-48B6-A85C-5C0AB9E7E145}" type="presOf" srcId="{62B9F8D6-0288-4C8D-8634-53F4B08FDBA3}" destId="{3076308A-2282-4907-8FCF-5EB71C160227}" srcOrd="0" destOrd="0" presId="urn:microsoft.com/office/officeart/2005/8/layout/list1"/>
    <dgm:cxn modelId="{BF345EA1-8F12-4280-82B7-DAC5952DC78C}" srcId="{657284D2-9CA9-494E-91FE-B3EEA7648A81}" destId="{3035C034-3B87-4052-9962-8FFE1BF21FED}" srcOrd="3" destOrd="0" parTransId="{83B93DA0-39F1-4CA9-907A-7CB19E4BC25A}" sibTransId="{07D97789-934E-43AD-B738-A75F0B7B8B25}"/>
    <dgm:cxn modelId="{B2231391-1F57-41E4-9C72-9FE848FBD366}" type="presOf" srcId="{B8F98B93-77D7-4B5E-8317-C7B23604E04E}" destId="{4BF69FF6-6067-4C39-87C9-233B29BFC362}" srcOrd="0" destOrd="0" presId="urn:microsoft.com/office/officeart/2005/8/layout/list1"/>
    <dgm:cxn modelId="{DD42A365-03C3-4B77-9A14-351EB4BD4117}" type="presOf" srcId="{6D77E4D4-5719-4AF2-9E77-7B27E295C595}" destId="{71229171-2D3C-4F3C-B9F7-0CCF337BB195}" srcOrd="1" destOrd="0" presId="urn:microsoft.com/office/officeart/2005/8/layout/list1"/>
    <dgm:cxn modelId="{9DBB59AD-441C-413A-A712-D9F0153631FA}" type="presOf" srcId="{657284D2-9CA9-494E-91FE-B3EEA7648A81}" destId="{91CA189F-8779-4BCE-A6BD-4DB41ED63945}" srcOrd="0" destOrd="0" presId="urn:microsoft.com/office/officeart/2005/8/layout/list1"/>
    <dgm:cxn modelId="{66F081D0-DE99-42D9-9029-E7D6E68EA5BD}" type="presOf" srcId="{3035C034-3B87-4052-9962-8FFE1BF21FED}" destId="{7CA070D4-E307-428F-8986-2EB6ECCEEE69}" srcOrd="0" destOrd="0" presId="urn:microsoft.com/office/officeart/2005/8/layout/list1"/>
    <dgm:cxn modelId="{108434F3-2275-475B-AB1C-9A64B2E654B1}" srcId="{657284D2-9CA9-494E-91FE-B3EEA7648A81}" destId="{B8F98B93-77D7-4B5E-8317-C7B23604E04E}" srcOrd="2" destOrd="0" parTransId="{CC998B2A-DD65-49B5-A820-C3CD95E238E1}" sibTransId="{A23EBB22-22A4-449B-94F7-F766EEEAB152}"/>
    <dgm:cxn modelId="{4C218838-3407-41C6-B4D6-057458F0FC9D}" srcId="{3035C034-3B87-4052-9962-8FFE1BF21FED}" destId="{62B9F8D6-0288-4C8D-8634-53F4B08FDBA3}" srcOrd="0" destOrd="0" parTransId="{06EFDD45-5834-4994-8113-108414407F50}" sibTransId="{52825050-CF0D-410E-AA89-E7E8B02BBBC6}"/>
    <dgm:cxn modelId="{5455A496-B8C3-4BCE-B579-D79F89A28910}" type="presOf" srcId="{F5552D9F-F42B-4F06-9575-D7697FB077B4}" destId="{D26A8B12-A6A0-4947-A948-DC1BC278BF0E}" srcOrd="1" destOrd="0" presId="urn:microsoft.com/office/officeart/2005/8/layout/list1"/>
    <dgm:cxn modelId="{DCE6C8DC-5059-49A2-96F4-D201A760B0B5}" type="presOf" srcId="{E968BD56-90CC-4A58-877A-0297618B18BF}" destId="{6F1BED96-473E-46C1-961A-B94C1782C06C}" srcOrd="0" destOrd="0" presId="urn:microsoft.com/office/officeart/2005/8/layout/list1"/>
    <dgm:cxn modelId="{F07150B6-7F15-44D1-B5A1-735EB9A62D75}" srcId="{F5552D9F-F42B-4F06-9575-D7697FB077B4}" destId="{E968BD56-90CC-4A58-877A-0297618B18BF}" srcOrd="0" destOrd="0" parTransId="{DECF14FA-7655-413D-B11A-68FB4F67FDE0}" sibTransId="{30CE7C86-9ECA-4ED9-AA2B-A738262F8400}"/>
    <dgm:cxn modelId="{EAF59BB3-AF17-43D3-9E8A-3685F5B5B35C}" srcId="{657284D2-9CA9-494E-91FE-B3EEA7648A81}" destId="{F5552D9F-F42B-4F06-9575-D7697FB077B4}" srcOrd="0" destOrd="0" parTransId="{F59E2506-AA06-4153-8E73-F7FB8564E3BC}" sibTransId="{0C475C52-95D6-4836-85B7-C482EF93A791}"/>
    <dgm:cxn modelId="{B6384978-1A6E-4333-B138-00B837CC5943}" type="presOf" srcId="{E63FE4CD-DEBA-4707-918D-D7DC0DC92471}" destId="{6875056D-ED1D-486F-BA69-A5BD5585934F}" srcOrd="0" destOrd="0" presId="urn:microsoft.com/office/officeart/2005/8/layout/list1"/>
    <dgm:cxn modelId="{30336757-EB5C-4A17-9CE8-4BF518B59D03}" type="presOf" srcId="{FF26D40B-CD6A-45C0-92B8-26726B721D8C}" destId="{E0E03B3B-A5B3-4079-8052-5F9922836097}" srcOrd="0" destOrd="0" presId="urn:microsoft.com/office/officeart/2005/8/layout/list1"/>
    <dgm:cxn modelId="{CF5B8A3C-98AF-4E64-9AC2-B9C9E80FAB09}" type="presParOf" srcId="{91CA189F-8779-4BCE-A6BD-4DB41ED63945}" destId="{A379ECC4-8EE3-4861-B965-32408E8DE1AB}" srcOrd="0" destOrd="0" presId="urn:microsoft.com/office/officeart/2005/8/layout/list1"/>
    <dgm:cxn modelId="{A3C8DC87-59B2-4C90-8FAA-97440E77ECA7}" type="presParOf" srcId="{A379ECC4-8EE3-4861-B965-32408E8DE1AB}" destId="{EAC577A2-0F7F-4911-96B5-432DC406EC61}" srcOrd="0" destOrd="0" presId="urn:microsoft.com/office/officeart/2005/8/layout/list1"/>
    <dgm:cxn modelId="{A64284E3-FD0A-43A1-8E68-50E9A61D918F}" type="presParOf" srcId="{A379ECC4-8EE3-4861-B965-32408E8DE1AB}" destId="{D26A8B12-A6A0-4947-A948-DC1BC278BF0E}" srcOrd="1" destOrd="0" presId="urn:microsoft.com/office/officeart/2005/8/layout/list1"/>
    <dgm:cxn modelId="{CAF11FE2-56EF-454D-A426-98EA18730E95}" type="presParOf" srcId="{91CA189F-8779-4BCE-A6BD-4DB41ED63945}" destId="{4757FCC2-A8AA-443B-B574-8118565655E6}" srcOrd="1" destOrd="0" presId="urn:microsoft.com/office/officeart/2005/8/layout/list1"/>
    <dgm:cxn modelId="{7AACAC4F-A382-46B1-B45F-8C164DB44019}" type="presParOf" srcId="{91CA189F-8779-4BCE-A6BD-4DB41ED63945}" destId="{6F1BED96-473E-46C1-961A-B94C1782C06C}" srcOrd="2" destOrd="0" presId="urn:microsoft.com/office/officeart/2005/8/layout/list1"/>
    <dgm:cxn modelId="{76B93750-09B4-4C40-BB56-18FA5E2D2F83}" type="presParOf" srcId="{91CA189F-8779-4BCE-A6BD-4DB41ED63945}" destId="{505542E9-05EB-4208-828E-A8473A19ED29}" srcOrd="3" destOrd="0" presId="urn:microsoft.com/office/officeart/2005/8/layout/list1"/>
    <dgm:cxn modelId="{FB0EDEB0-B6AF-4389-95E4-C63CA5DAE640}" type="presParOf" srcId="{91CA189F-8779-4BCE-A6BD-4DB41ED63945}" destId="{4A1B31CD-120B-492A-8498-BC2225251D84}" srcOrd="4" destOrd="0" presId="urn:microsoft.com/office/officeart/2005/8/layout/list1"/>
    <dgm:cxn modelId="{F8397E79-BF84-4121-B60E-B9DB333744EF}" type="presParOf" srcId="{4A1B31CD-120B-492A-8498-BC2225251D84}" destId="{01B495F4-9E1C-4A53-90D1-8F166B1C5AE2}" srcOrd="0" destOrd="0" presId="urn:microsoft.com/office/officeart/2005/8/layout/list1"/>
    <dgm:cxn modelId="{38346FBD-2613-4662-85A6-91DCF638E2BC}" type="presParOf" srcId="{4A1B31CD-120B-492A-8498-BC2225251D84}" destId="{71229171-2D3C-4F3C-B9F7-0CCF337BB195}" srcOrd="1" destOrd="0" presId="urn:microsoft.com/office/officeart/2005/8/layout/list1"/>
    <dgm:cxn modelId="{1A21888D-26E7-4238-A101-3BE560AC3FF9}" type="presParOf" srcId="{91CA189F-8779-4BCE-A6BD-4DB41ED63945}" destId="{A6BF5FB8-2D6E-4432-BED2-ADDF67CE26C6}" srcOrd="5" destOrd="0" presId="urn:microsoft.com/office/officeart/2005/8/layout/list1"/>
    <dgm:cxn modelId="{BF4FDA82-E834-4710-8CD5-008411116B8B}" type="presParOf" srcId="{91CA189F-8779-4BCE-A6BD-4DB41ED63945}" destId="{E0E03B3B-A5B3-4079-8052-5F9922836097}" srcOrd="6" destOrd="0" presId="urn:microsoft.com/office/officeart/2005/8/layout/list1"/>
    <dgm:cxn modelId="{86E7A7BC-1ACC-4813-ABE2-A547AB187D48}" type="presParOf" srcId="{91CA189F-8779-4BCE-A6BD-4DB41ED63945}" destId="{7447371B-A4F3-40EF-83AE-4ED553C46C37}" srcOrd="7" destOrd="0" presId="urn:microsoft.com/office/officeart/2005/8/layout/list1"/>
    <dgm:cxn modelId="{70073F55-AD05-4454-98CC-7CD62016B752}" type="presParOf" srcId="{91CA189F-8779-4BCE-A6BD-4DB41ED63945}" destId="{E6D39796-6716-4085-8211-51AAAEC3B00D}" srcOrd="8" destOrd="0" presId="urn:microsoft.com/office/officeart/2005/8/layout/list1"/>
    <dgm:cxn modelId="{99669F31-F8FE-4417-90C1-085A48C9CDC3}" type="presParOf" srcId="{E6D39796-6716-4085-8211-51AAAEC3B00D}" destId="{4BF69FF6-6067-4C39-87C9-233B29BFC362}" srcOrd="0" destOrd="0" presId="urn:microsoft.com/office/officeart/2005/8/layout/list1"/>
    <dgm:cxn modelId="{6672C756-83FD-467F-804C-09C948857403}" type="presParOf" srcId="{E6D39796-6716-4085-8211-51AAAEC3B00D}" destId="{40E2E09F-1913-42CB-9094-89DEB5827CFC}" srcOrd="1" destOrd="0" presId="urn:microsoft.com/office/officeart/2005/8/layout/list1"/>
    <dgm:cxn modelId="{D12FF187-3102-488D-A48E-A31C979AD2C3}" type="presParOf" srcId="{91CA189F-8779-4BCE-A6BD-4DB41ED63945}" destId="{08039805-9F98-41FF-9200-D9561EF67418}" srcOrd="9" destOrd="0" presId="urn:microsoft.com/office/officeart/2005/8/layout/list1"/>
    <dgm:cxn modelId="{AC6015A2-3FBA-46A3-A8D7-8077F2B2A6D0}" type="presParOf" srcId="{91CA189F-8779-4BCE-A6BD-4DB41ED63945}" destId="{6875056D-ED1D-486F-BA69-A5BD5585934F}" srcOrd="10" destOrd="0" presId="urn:microsoft.com/office/officeart/2005/8/layout/list1"/>
    <dgm:cxn modelId="{7933BDE2-D80F-4A3F-905A-E7CDC14A9700}" type="presParOf" srcId="{91CA189F-8779-4BCE-A6BD-4DB41ED63945}" destId="{61AAA30C-AAD5-4401-B448-EA98D89A134F}" srcOrd="11" destOrd="0" presId="urn:microsoft.com/office/officeart/2005/8/layout/list1"/>
    <dgm:cxn modelId="{D0091DED-3D8C-420C-9191-9356A7A696EB}" type="presParOf" srcId="{91CA189F-8779-4BCE-A6BD-4DB41ED63945}" destId="{B3C157EF-BF2D-48E1-A8AD-54B5E28E9C5B}" srcOrd="12" destOrd="0" presId="urn:microsoft.com/office/officeart/2005/8/layout/list1"/>
    <dgm:cxn modelId="{A06D2857-B616-4EF8-B3B2-E65FC239A067}" type="presParOf" srcId="{B3C157EF-BF2D-48E1-A8AD-54B5E28E9C5B}" destId="{7CA070D4-E307-428F-8986-2EB6ECCEEE69}" srcOrd="0" destOrd="0" presId="urn:microsoft.com/office/officeart/2005/8/layout/list1"/>
    <dgm:cxn modelId="{DB2F2A2F-DDD8-4B43-B1EE-64BFF798ADB0}" type="presParOf" srcId="{B3C157EF-BF2D-48E1-A8AD-54B5E28E9C5B}" destId="{2975ACDB-7344-4FCA-958A-CB1C9908C5AB}" srcOrd="1" destOrd="0" presId="urn:microsoft.com/office/officeart/2005/8/layout/list1"/>
    <dgm:cxn modelId="{75A3E9FA-086E-4606-9AF6-E202692F608A}" type="presParOf" srcId="{91CA189F-8779-4BCE-A6BD-4DB41ED63945}" destId="{A34E4E78-1AAE-4C1C-A28F-2397BD59F7D2}" srcOrd="13" destOrd="0" presId="urn:microsoft.com/office/officeart/2005/8/layout/list1"/>
    <dgm:cxn modelId="{8347362C-95F4-4477-8420-EFF32157B5C7}" type="presParOf" srcId="{91CA189F-8779-4BCE-A6BD-4DB41ED63945}" destId="{3076308A-2282-4907-8FCF-5EB71C1602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Описание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Повествование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времени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Роман, краткий рассказ, пьеса, сообщения в газете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пространстве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книге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путешествиях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дневнике –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описание места,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 также карта, </a:t>
          </a:r>
          <a:r>
            <a:rPr lang="ru-RU" sz="16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онлайн-расписание</a:t>
          </a: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полетов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Изложение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Информация представлена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составные понятия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Эссе, график, демонстрирующий изменения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численности населения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  <dgm:t>
        <a:bodyPr/>
        <a:lstStyle/>
        <a:p>
          <a:endParaRPr lang="ru-RU"/>
        </a:p>
      </dgm:t>
    </dgm:pt>
    <dgm:pt modelId="{40C5CCC5-5CEB-46A1-B8A0-8DA32DA70801}" type="pres">
      <dgm:prSet presAssocID="{1064DC70-AA60-40D9-BDB7-278FAE43FB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E2A1-301B-4BB5-8949-FFE369285CEF}" type="pres">
      <dgm:prSet presAssocID="{BF346BC5-2286-4E4A-8741-6940703DFBF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  <dgm:t>
        <a:bodyPr/>
        <a:lstStyle/>
        <a:p>
          <a:endParaRPr lang="ru-RU"/>
        </a:p>
      </dgm:t>
    </dgm:pt>
    <dgm:pt modelId="{7A7058FC-ED50-40B5-A8AA-08AB29F2A418}" type="pres">
      <dgm:prSet presAssocID="{055414D1-3E55-4397-A6B6-718952775D00}" presName="rootConnector" presStyleLbl="node1" presStyleIdx="1" presStyleCnt="3"/>
      <dgm:spPr/>
      <dgm:t>
        <a:bodyPr/>
        <a:lstStyle/>
        <a:p>
          <a:endParaRPr lang="ru-RU"/>
        </a:p>
      </dgm:t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D8128-5757-4A36-8D92-8E4D9807BE95}" type="pres">
      <dgm:prSet presAssocID="{AE0A82DE-18DD-4EC8-85F5-7384CF4B67E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  <dgm:t>
        <a:bodyPr/>
        <a:lstStyle/>
        <a:p>
          <a:endParaRPr lang="ru-RU"/>
        </a:p>
      </dgm:t>
    </dgm:pt>
    <dgm:pt modelId="{B35B8B3C-51BD-4373-83EA-BB84D9121184}" type="pres">
      <dgm:prSet presAssocID="{E5AC6A83-357E-4586-8073-9437607CC4A5}" presName="rootConnector" presStyleLbl="node1" presStyleIdx="2" presStyleCnt="3"/>
      <dgm:spPr/>
      <dgm:t>
        <a:bodyPr/>
        <a:lstStyle/>
        <a:p>
          <a:endParaRPr lang="ru-RU"/>
        </a:p>
      </dgm:t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E893-EE74-4AD6-B390-73819E366185}" type="pres">
      <dgm:prSet presAssocID="{D4C556E1-1A0B-4620-B5EF-DEC74150A1E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D7C0C39A-7F2E-4B55-BF7D-DC5CCFA901CD}" type="presOf" srcId="{EEF7620B-889A-462B-8C79-BF709298AA49}" destId="{BEEF2DBD-F75B-4186-8016-1968F4E21D98}" srcOrd="0" destOrd="0" presId="urn:microsoft.com/office/officeart/2005/8/layout/hierarchy3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49B7E811-C2A0-4BF9-BF7B-002EBCEBCAC8}" type="presOf" srcId="{5CE1B574-D906-4A19-A3A0-789D3F0DB098}" destId="{A1069672-B7B1-4A1B-93AF-31C9D6F9FFAA}" srcOrd="0" destOrd="0" presId="urn:microsoft.com/office/officeart/2005/8/layout/hierarchy3"/>
    <dgm:cxn modelId="{7F01C592-CEB7-4B2B-B92C-82E7E4A542C3}" type="presOf" srcId="{055414D1-3E55-4397-A6B6-718952775D00}" destId="{820F448B-1654-45E7-8955-0FCF7412D073}" srcOrd="0" destOrd="0" presId="urn:microsoft.com/office/officeart/2005/8/layout/hierarchy3"/>
    <dgm:cxn modelId="{B4C582DD-4519-4279-9520-37EE410C3F89}" type="presOf" srcId="{855A7F78-0DB1-4E61-9B51-CB4313728B69}" destId="{9836CD1A-DE73-4114-953F-25BD6C2251FA}" srcOrd="0" destOrd="0" presId="urn:microsoft.com/office/officeart/2005/8/layout/hierarchy3"/>
    <dgm:cxn modelId="{B6E74BA8-68FB-4EAD-849D-46BC55534792}" type="presOf" srcId="{0009087E-7989-4749-90F1-DBA67BAE71CA}" destId="{9C3066AE-932B-464E-8C77-158EEF8D9198}" srcOrd="0" destOrd="0" presId="urn:microsoft.com/office/officeart/2005/8/layout/hierarchy3"/>
    <dgm:cxn modelId="{821EAE64-F9A6-4D99-8813-B3085EEFCF37}" type="presOf" srcId="{1DB84729-10C4-4D0B-B2D6-EB8F2BF72B6F}" destId="{51F36273-5054-4393-B368-2F13246D444A}" srcOrd="0" destOrd="0" presId="urn:microsoft.com/office/officeart/2005/8/layout/hierarchy3"/>
    <dgm:cxn modelId="{6B5D41B5-2F97-49D2-B734-4D2FCFDFD541}" type="presOf" srcId="{AE0A82DE-18DD-4EC8-85F5-7384CF4B67E1}" destId="{D04D8128-5757-4A36-8D92-8E4D9807BE95}" srcOrd="0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96804BD3-5305-48BF-8654-2862FF48ECDB}" type="presOf" srcId="{1064DC70-AA60-40D9-BDB7-278FAE43FBEC}" destId="{40C5CCC5-5CEB-46A1-B8A0-8DA32DA70801}" srcOrd="1" destOrd="0" presId="urn:microsoft.com/office/officeart/2005/8/layout/hierarchy3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E5E1B700-080C-41F7-91AA-2E6C6FBB9CE1}" type="presOf" srcId="{D4C556E1-1A0B-4620-B5EF-DEC74150A1EB}" destId="{8059E893-EE74-4AD6-B390-73819E366185}" srcOrd="0" destOrd="0" presId="urn:microsoft.com/office/officeart/2005/8/layout/hierarchy3"/>
    <dgm:cxn modelId="{0D2BA6AE-1714-4810-891C-DD5A55401CE2}" type="presOf" srcId="{BF346BC5-2286-4E4A-8741-6940703DFBF6}" destId="{9B43E2A1-301B-4BB5-8949-FFE369285CEF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70616655-AE94-4473-A78F-4C571A4FBDC6}" type="presOf" srcId="{18CD472E-48F5-4561-9A0F-CC3737634769}" destId="{BD234562-6303-48D7-A6EC-5DD204300AB2}" srcOrd="0" destOrd="0" presId="urn:microsoft.com/office/officeart/2005/8/layout/hierarchy3"/>
    <dgm:cxn modelId="{A5C1719D-064C-41E9-8EEB-55D750BE07AB}" type="presOf" srcId="{ED51A572-4A5F-4774-BB8E-48E0B6470D66}" destId="{FF732A34-9D60-47CB-AD1F-B686D2075858}" srcOrd="0" destOrd="0" presId="urn:microsoft.com/office/officeart/2005/8/layout/hierarchy3"/>
    <dgm:cxn modelId="{9EC87DAA-3BD3-4E11-94CA-48C9DCEFFE9E}" type="presOf" srcId="{E5AC6A83-357E-4586-8073-9437607CC4A5}" destId="{B35B8B3C-51BD-4373-83EA-BB84D9121184}" srcOrd="1" destOrd="0" presId="urn:microsoft.com/office/officeart/2005/8/layout/hierarchy3"/>
    <dgm:cxn modelId="{9DFB93C4-4330-4093-B022-5CD99BCEDF46}" type="presOf" srcId="{E5AC6A83-357E-4586-8073-9437607CC4A5}" destId="{FB72E04A-83A5-4A1B-A043-92BC4EBB3A53}" srcOrd="0" destOrd="0" presId="urn:microsoft.com/office/officeart/2005/8/layout/hierarchy3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5445F351-E32C-4DDF-AEDC-70E6426DC499}" type="presOf" srcId="{1064DC70-AA60-40D9-BDB7-278FAE43FBEC}" destId="{E0293045-8254-4EE4-8911-BDDE37AA4AE1}" srcOrd="0" destOrd="0" presId="urn:microsoft.com/office/officeart/2005/8/layout/hierarchy3"/>
    <dgm:cxn modelId="{7F0FE420-2F2B-4CC7-8B8C-4EA14FD74D2C}" type="presOf" srcId="{C0935177-C0FF-438F-93C3-6515398F320D}" destId="{B281F201-965B-4C8C-9F08-04D3960DD3B3}" srcOrd="0" destOrd="0" presId="urn:microsoft.com/office/officeart/2005/8/layout/hierarchy3"/>
    <dgm:cxn modelId="{DB9257E2-7BE7-4912-A256-33ABE67272D5}" type="presOf" srcId="{055414D1-3E55-4397-A6B6-718952775D00}" destId="{7A7058FC-ED50-40B5-A8AA-08AB29F2A418}" srcOrd="1" destOrd="0" presId="urn:microsoft.com/office/officeart/2005/8/layout/hierarchy3"/>
    <dgm:cxn modelId="{7F96A1EE-3052-44CA-879B-EC7332D1A626}" type="presOf" srcId="{53244996-E84A-4E5F-BEF6-151E4D62FCB7}" destId="{208F3B32-048B-4D2A-A819-8A39AB7BCA0A}" srcOrd="0" destOrd="0" presId="urn:microsoft.com/office/officeart/2005/8/layout/hierarchy3"/>
    <dgm:cxn modelId="{3DB68730-2B14-43B2-AD5C-D897E3FFDBC7}" type="presOf" srcId="{5CB7A4AE-BAD3-42F1-8700-9D899BC6530E}" destId="{D6E33362-216B-46F1-A07A-1E644DD7E964}" srcOrd="0" destOrd="0" presId="urn:microsoft.com/office/officeart/2005/8/layout/hierarchy3"/>
    <dgm:cxn modelId="{20175A89-BB7A-4E8F-B051-46E7DFB5DAE2}" type="presParOf" srcId="{A1069672-B7B1-4A1B-93AF-31C9D6F9FFAA}" destId="{9E1D28EF-E899-41AD-864F-04A9FB398720}" srcOrd="0" destOrd="0" presId="urn:microsoft.com/office/officeart/2005/8/layout/hierarchy3"/>
    <dgm:cxn modelId="{B5E98BDA-074B-4918-B808-EE4100896759}" type="presParOf" srcId="{9E1D28EF-E899-41AD-864F-04A9FB398720}" destId="{DA02284B-1527-4A04-875C-3BFFA48906EE}" srcOrd="0" destOrd="0" presId="urn:microsoft.com/office/officeart/2005/8/layout/hierarchy3"/>
    <dgm:cxn modelId="{B08AF3BA-B1D2-438D-A7E5-085FF6218955}" type="presParOf" srcId="{DA02284B-1527-4A04-875C-3BFFA48906EE}" destId="{E0293045-8254-4EE4-8911-BDDE37AA4AE1}" srcOrd="0" destOrd="0" presId="urn:microsoft.com/office/officeart/2005/8/layout/hierarchy3"/>
    <dgm:cxn modelId="{F9433037-BA97-4459-B7C6-9B42C6669EC2}" type="presParOf" srcId="{DA02284B-1527-4A04-875C-3BFFA48906EE}" destId="{40C5CCC5-5CEB-46A1-B8A0-8DA32DA70801}" srcOrd="1" destOrd="0" presId="urn:microsoft.com/office/officeart/2005/8/layout/hierarchy3"/>
    <dgm:cxn modelId="{6526F9EB-1D46-4458-BA73-1F817198D27C}" type="presParOf" srcId="{9E1D28EF-E899-41AD-864F-04A9FB398720}" destId="{A5C1D629-A784-4659-9ED7-83E60A2486D3}" srcOrd="1" destOrd="0" presId="urn:microsoft.com/office/officeart/2005/8/layout/hierarchy3"/>
    <dgm:cxn modelId="{A1096E49-5D22-44B0-B536-7B5D18B0A4DB}" type="presParOf" srcId="{A5C1D629-A784-4659-9ED7-83E60A2486D3}" destId="{9C3066AE-932B-464E-8C77-158EEF8D9198}" srcOrd="0" destOrd="0" presId="urn:microsoft.com/office/officeart/2005/8/layout/hierarchy3"/>
    <dgm:cxn modelId="{6CDF49F2-BAA1-463D-B8A7-DD6043AA8F0A}" type="presParOf" srcId="{A5C1D629-A784-4659-9ED7-83E60A2486D3}" destId="{FF732A34-9D60-47CB-AD1F-B686D2075858}" srcOrd="1" destOrd="0" presId="urn:microsoft.com/office/officeart/2005/8/layout/hierarchy3"/>
    <dgm:cxn modelId="{465A7D68-8EF1-4FEC-AD21-A9E791CFA688}" type="presParOf" srcId="{A5C1D629-A784-4659-9ED7-83E60A2486D3}" destId="{9B43E2A1-301B-4BB5-8949-FFE369285CEF}" srcOrd="2" destOrd="0" presId="urn:microsoft.com/office/officeart/2005/8/layout/hierarchy3"/>
    <dgm:cxn modelId="{6FFFAD91-C430-4DFB-AB48-CC84829CCD19}" type="presParOf" srcId="{A5C1D629-A784-4659-9ED7-83E60A2486D3}" destId="{208F3B32-048B-4D2A-A819-8A39AB7BCA0A}" srcOrd="3" destOrd="0" presId="urn:microsoft.com/office/officeart/2005/8/layout/hierarchy3"/>
    <dgm:cxn modelId="{791802BC-83FC-4352-96DA-47EE2F44D6F2}" type="presParOf" srcId="{A1069672-B7B1-4A1B-93AF-31C9D6F9FFAA}" destId="{56E6DD0E-CB8E-463C-8F1C-DCA4842630BD}" srcOrd="1" destOrd="0" presId="urn:microsoft.com/office/officeart/2005/8/layout/hierarchy3"/>
    <dgm:cxn modelId="{2E682702-4A54-4BF3-B0AA-DFC3F0A0B29F}" type="presParOf" srcId="{56E6DD0E-CB8E-463C-8F1C-DCA4842630BD}" destId="{63CF227C-3BCD-4B7A-8751-EA7AB65C2C4C}" srcOrd="0" destOrd="0" presId="urn:microsoft.com/office/officeart/2005/8/layout/hierarchy3"/>
    <dgm:cxn modelId="{2325DB7B-1F25-4D97-9D07-FA2D0829F9AB}" type="presParOf" srcId="{63CF227C-3BCD-4B7A-8751-EA7AB65C2C4C}" destId="{820F448B-1654-45E7-8955-0FCF7412D073}" srcOrd="0" destOrd="0" presId="urn:microsoft.com/office/officeart/2005/8/layout/hierarchy3"/>
    <dgm:cxn modelId="{4783E398-97C2-4B95-AD51-68B9AA2A3F20}" type="presParOf" srcId="{63CF227C-3BCD-4B7A-8751-EA7AB65C2C4C}" destId="{7A7058FC-ED50-40B5-A8AA-08AB29F2A418}" srcOrd="1" destOrd="0" presId="urn:microsoft.com/office/officeart/2005/8/layout/hierarchy3"/>
    <dgm:cxn modelId="{1CD34EAB-327A-4A7F-9066-0A6A8F27DC9E}" type="presParOf" srcId="{56E6DD0E-CB8E-463C-8F1C-DCA4842630BD}" destId="{47E53D53-2065-4C4D-AF87-2424B56DF4C9}" srcOrd="1" destOrd="0" presId="urn:microsoft.com/office/officeart/2005/8/layout/hierarchy3"/>
    <dgm:cxn modelId="{89BEAE47-B181-4A69-9161-0CF1A87BCEE3}" type="presParOf" srcId="{47E53D53-2065-4C4D-AF87-2424B56DF4C9}" destId="{BEEF2DBD-F75B-4186-8016-1968F4E21D98}" srcOrd="0" destOrd="0" presId="urn:microsoft.com/office/officeart/2005/8/layout/hierarchy3"/>
    <dgm:cxn modelId="{0AC2D0FF-94BA-449C-B64F-E05AA948522F}" type="presParOf" srcId="{47E53D53-2065-4C4D-AF87-2424B56DF4C9}" destId="{9836CD1A-DE73-4114-953F-25BD6C2251FA}" srcOrd="1" destOrd="0" presId="urn:microsoft.com/office/officeart/2005/8/layout/hierarchy3"/>
    <dgm:cxn modelId="{19FA5857-97F0-471C-BEEE-8B0D9BA05797}" type="presParOf" srcId="{47E53D53-2065-4C4D-AF87-2424B56DF4C9}" destId="{D04D8128-5757-4A36-8D92-8E4D9807BE95}" srcOrd="2" destOrd="0" presId="urn:microsoft.com/office/officeart/2005/8/layout/hierarchy3"/>
    <dgm:cxn modelId="{2937D84C-EDFD-48B9-B3E6-FDFCEA867BE2}" type="presParOf" srcId="{47E53D53-2065-4C4D-AF87-2424B56DF4C9}" destId="{B281F201-965B-4C8C-9F08-04D3960DD3B3}" srcOrd="3" destOrd="0" presId="urn:microsoft.com/office/officeart/2005/8/layout/hierarchy3"/>
    <dgm:cxn modelId="{7EC6031D-6365-4873-A262-B633E4FD1432}" type="presParOf" srcId="{A1069672-B7B1-4A1B-93AF-31C9D6F9FFAA}" destId="{04EE59B3-EA35-434A-9DE0-7FDF2EAF5F65}" srcOrd="2" destOrd="0" presId="urn:microsoft.com/office/officeart/2005/8/layout/hierarchy3"/>
    <dgm:cxn modelId="{B8019CD2-A1F9-4C96-A005-B5728C394419}" type="presParOf" srcId="{04EE59B3-EA35-434A-9DE0-7FDF2EAF5F65}" destId="{455DDA1F-0C6E-49E2-BB83-A610C4F76A29}" srcOrd="0" destOrd="0" presId="urn:microsoft.com/office/officeart/2005/8/layout/hierarchy3"/>
    <dgm:cxn modelId="{E02FEF03-473B-4A32-8991-47E8169BEDC7}" type="presParOf" srcId="{455DDA1F-0C6E-49E2-BB83-A610C4F76A29}" destId="{FB72E04A-83A5-4A1B-A043-92BC4EBB3A53}" srcOrd="0" destOrd="0" presId="urn:microsoft.com/office/officeart/2005/8/layout/hierarchy3"/>
    <dgm:cxn modelId="{ACC65465-2FF2-43ED-A508-23070D3C16BC}" type="presParOf" srcId="{455DDA1F-0C6E-49E2-BB83-A610C4F76A29}" destId="{B35B8B3C-51BD-4373-83EA-BB84D9121184}" srcOrd="1" destOrd="0" presId="urn:microsoft.com/office/officeart/2005/8/layout/hierarchy3"/>
    <dgm:cxn modelId="{08AE9187-BFAF-49F3-96C8-7DBE59D9AD3B}" type="presParOf" srcId="{04EE59B3-EA35-434A-9DE0-7FDF2EAF5F65}" destId="{FFA56F2C-3AC2-4A23-A965-EC8069A73F23}" srcOrd="1" destOrd="0" presId="urn:microsoft.com/office/officeart/2005/8/layout/hierarchy3"/>
    <dgm:cxn modelId="{5F1C00BE-7795-4B4E-901B-B1E2931EC776}" type="presParOf" srcId="{FFA56F2C-3AC2-4A23-A965-EC8069A73F23}" destId="{D6E33362-216B-46F1-A07A-1E644DD7E964}" srcOrd="0" destOrd="0" presId="urn:microsoft.com/office/officeart/2005/8/layout/hierarchy3"/>
    <dgm:cxn modelId="{6793E98B-DD18-465B-B39C-1FFBE93A3DFF}" type="presParOf" srcId="{FFA56F2C-3AC2-4A23-A965-EC8069A73F23}" destId="{51F36273-5054-4393-B368-2F13246D444A}" srcOrd="1" destOrd="0" presId="urn:microsoft.com/office/officeart/2005/8/layout/hierarchy3"/>
    <dgm:cxn modelId="{01CA74F6-F967-4277-8155-9584677C8101}" type="presParOf" srcId="{FFA56F2C-3AC2-4A23-A965-EC8069A73F23}" destId="{8059E893-EE74-4AD6-B390-73819E366185}" srcOrd="2" destOrd="0" presId="urn:microsoft.com/office/officeart/2005/8/layout/hierarchy3"/>
    <dgm:cxn modelId="{BA14DAE3-B90E-4EF5-9627-1C88950A545C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Аргументация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Инструкция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действия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Рецепт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руководство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работе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программным обеспечением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Текст, </a:t>
          </a:r>
          <a: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который показывает взаимоотношения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понятиями или утверждениями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Письма к редактору, посты на форуме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отзывы о книге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фильме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интернете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Взаимодействие или сделка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достижение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цели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о том,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исполнить просьбу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организовать встречу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  <dgm:t>
        <a:bodyPr/>
        <a:lstStyle/>
        <a:p>
          <a:endParaRPr lang="ru-RU"/>
        </a:p>
      </dgm:t>
    </dgm:pt>
    <dgm:pt modelId="{40C5CCC5-5CEB-46A1-B8A0-8DA32DA70801}" type="pres">
      <dgm:prSet presAssocID="{1064DC70-AA60-40D9-BDB7-278FAE43FB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E2A1-301B-4BB5-8949-FFE369285CEF}" type="pres">
      <dgm:prSet presAssocID="{BF346BC5-2286-4E4A-8741-6940703DFBF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  <dgm:t>
        <a:bodyPr/>
        <a:lstStyle/>
        <a:p>
          <a:endParaRPr lang="ru-RU"/>
        </a:p>
      </dgm:t>
    </dgm:pt>
    <dgm:pt modelId="{7A7058FC-ED50-40B5-A8AA-08AB29F2A418}" type="pres">
      <dgm:prSet presAssocID="{055414D1-3E55-4397-A6B6-718952775D00}" presName="rootConnector" presStyleLbl="node1" presStyleIdx="1" presStyleCnt="3"/>
      <dgm:spPr/>
      <dgm:t>
        <a:bodyPr/>
        <a:lstStyle/>
        <a:p>
          <a:endParaRPr lang="ru-RU"/>
        </a:p>
      </dgm:t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D8128-5757-4A36-8D92-8E4D9807BE95}" type="pres">
      <dgm:prSet presAssocID="{AE0A82DE-18DD-4EC8-85F5-7384CF4B67E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  <dgm:t>
        <a:bodyPr/>
        <a:lstStyle/>
        <a:p>
          <a:endParaRPr lang="ru-RU"/>
        </a:p>
      </dgm:t>
    </dgm:pt>
    <dgm:pt modelId="{B35B8B3C-51BD-4373-83EA-BB84D9121184}" type="pres">
      <dgm:prSet presAssocID="{E5AC6A83-357E-4586-8073-9437607CC4A5}" presName="rootConnector" presStyleLbl="node1" presStyleIdx="2" presStyleCnt="3"/>
      <dgm:spPr/>
      <dgm:t>
        <a:bodyPr/>
        <a:lstStyle/>
        <a:p>
          <a:endParaRPr lang="ru-RU"/>
        </a:p>
      </dgm:t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E893-EE74-4AD6-B390-73819E366185}" type="pres">
      <dgm:prSet presAssocID="{D4C556E1-1A0B-4620-B5EF-DEC74150A1E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C57E2192-9C00-43FD-AAFC-3AB7ACA37585}" type="presOf" srcId="{1064DC70-AA60-40D9-BDB7-278FAE43FBEC}" destId="{E0293045-8254-4EE4-8911-BDDE37AA4AE1}" srcOrd="0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1B70B27F-71E9-4E80-860B-0354A871202E}" type="presOf" srcId="{855A7F78-0DB1-4E61-9B51-CB4313728B69}" destId="{9836CD1A-DE73-4114-953F-25BD6C2251FA}" srcOrd="0" destOrd="0" presId="urn:microsoft.com/office/officeart/2005/8/layout/hierarchy3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C19F2E0C-4A0F-4D27-837B-EE0F5ACFF7D9}" type="presOf" srcId="{EEF7620B-889A-462B-8C79-BF709298AA49}" destId="{BEEF2DBD-F75B-4186-8016-1968F4E21D98}" srcOrd="0" destOrd="0" presId="urn:microsoft.com/office/officeart/2005/8/layout/hierarchy3"/>
    <dgm:cxn modelId="{C11F0FEF-239A-4603-90AD-1A70A1C940CC}" type="presOf" srcId="{E5AC6A83-357E-4586-8073-9437607CC4A5}" destId="{FB72E04A-83A5-4A1B-A043-92BC4EBB3A53}" srcOrd="0" destOrd="0" presId="urn:microsoft.com/office/officeart/2005/8/layout/hierarchy3"/>
    <dgm:cxn modelId="{F2DE4410-5332-467D-B1FD-DA05B08618BB}" type="presOf" srcId="{055414D1-3E55-4397-A6B6-718952775D00}" destId="{820F448B-1654-45E7-8955-0FCF7412D073}" srcOrd="0" destOrd="0" presId="urn:microsoft.com/office/officeart/2005/8/layout/hierarchy3"/>
    <dgm:cxn modelId="{D367C7E7-B10F-4559-B4D2-D09EEDF04DA3}" type="presOf" srcId="{D4C556E1-1A0B-4620-B5EF-DEC74150A1EB}" destId="{8059E893-EE74-4AD6-B390-73819E366185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9EF2B14B-2E87-4EB0-A401-DA12926D16AA}" type="presOf" srcId="{5CE1B574-D906-4A19-A3A0-789D3F0DB098}" destId="{A1069672-B7B1-4A1B-93AF-31C9D6F9FFAA}" srcOrd="0" destOrd="0" presId="urn:microsoft.com/office/officeart/2005/8/layout/hierarchy3"/>
    <dgm:cxn modelId="{F648E27B-EAF4-4A7E-B23F-62B5294500C6}" type="presOf" srcId="{53244996-E84A-4E5F-BEF6-151E4D62FCB7}" destId="{208F3B32-048B-4D2A-A819-8A39AB7BCA0A}" srcOrd="0" destOrd="0" presId="urn:microsoft.com/office/officeart/2005/8/layout/hierarchy3"/>
    <dgm:cxn modelId="{B3DD44CB-773B-4CFA-8D8D-D4C04E6304BB}" type="presOf" srcId="{1064DC70-AA60-40D9-BDB7-278FAE43FBEC}" destId="{40C5CCC5-5CEB-46A1-B8A0-8DA32DA70801}" srcOrd="1" destOrd="0" presId="urn:microsoft.com/office/officeart/2005/8/layout/hierarchy3"/>
    <dgm:cxn modelId="{8F89B29D-E855-4D6F-99EC-C58563D5B3F8}" type="presOf" srcId="{ED51A572-4A5F-4774-BB8E-48E0B6470D66}" destId="{FF732A34-9D60-47CB-AD1F-B686D2075858}" srcOrd="0" destOrd="0" presId="urn:microsoft.com/office/officeart/2005/8/layout/hierarchy3"/>
    <dgm:cxn modelId="{F7EC9766-779B-405C-AABE-12CF93DEFE06}" type="presOf" srcId="{5CB7A4AE-BAD3-42F1-8700-9D899BC6530E}" destId="{D6E33362-216B-46F1-A07A-1E644DD7E964}" srcOrd="0" destOrd="0" presId="urn:microsoft.com/office/officeart/2005/8/layout/hierarchy3"/>
    <dgm:cxn modelId="{2C734BB2-2885-4598-B262-7B8885647990}" type="presOf" srcId="{E5AC6A83-357E-4586-8073-9437607CC4A5}" destId="{B35B8B3C-51BD-4373-83EA-BB84D9121184}" srcOrd="1" destOrd="0" presId="urn:microsoft.com/office/officeart/2005/8/layout/hierarchy3"/>
    <dgm:cxn modelId="{388994FD-794D-4D15-AF58-5F41AEB81B6A}" type="presOf" srcId="{18CD472E-48F5-4561-9A0F-CC3737634769}" destId="{BD234562-6303-48D7-A6EC-5DD204300AB2}" srcOrd="0" destOrd="0" presId="urn:microsoft.com/office/officeart/2005/8/layout/hierarchy3"/>
    <dgm:cxn modelId="{12C35D21-FEFF-4A71-9AFC-76ED74A568DC}" type="presOf" srcId="{AE0A82DE-18DD-4EC8-85F5-7384CF4B67E1}" destId="{D04D8128-5757-4A36-8D92-8E4D9807BE95}" srcOrd="0" destOrd="0" presId="urn:microsoft.com/office/officeart/2005/8/layout/hierarchy3"/>
    <dgm:cxn modelId="{589B7492-996B-4D4E-A1CA-348EB267293B}" type="presOf" srcId="{C0935177-C0FF-438F-93C3-6515398F320D}" destId="{B281F201-965B-4C8C-9F08-04D3960DD3B3}" srcOrd="0" destOrd="0" presId="urn:microsoft.com/office/officeart/2005/8/layout/hierarchy3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6CD93AA4-7779-4B5A-95EE-CEE41CAB544B}" type="presOf" srcId="{BF346BC5-2286-4E4A-8741-6940703DFBF6}" destId="{9B43E2A1-301B-4BB5-8949-FFE369285CEF}" srcOrd="0" destOrd="0" presId="urn:microsoft.com/office/officeart/2005/8/layout/hierarchy3"/>
    <dgm:cxn modelId="{9C6C4B65-6E23-4B57-8398-B7D8F77A97EE}" type="presOf" srcId="{1DB84729-10C4-4D0B-B2D6-EB8F2BF72B6F}" destId="{51F36273-5054-4393-B368-2F13246D444A}" srcOrd="0" destOrd="0" presId="urn:microsoft.com/office/officeart/2005/8/layout/hierarchy3"/>
    <dgm:cxn modelId="{9A51E6A7-2FF2-4C90-936F-5A79AC9EC4C7}" type="presOf" srcId="{0009087E-7989-4749-90F1-DBA67BAE71CA}" destId="{9C3066AE-932B-464E-8C77-158EEF8D9198}" srcOrd="0" destOrd="0" presId="urn:microsoft.com/office/officeart/2005/8/layout/hierarchy3"/>
    <dgm:cxn modelId="{163D29B6-0556-4B16-9BBB-EA334DDC2CA1}" type="presOf" srcId="{055414D1-3E55-4397-A6B6-718952775D00}" destId="{7A7058FC-ED50-40B5-A8AA-08AB29F2A418}" srcOrd="1" destOrd="0" presId="urn:microsoft.com/office/officeart/2005/8/layout/hierarchy3"/>
    <dgm:cxn modelId="{1C0BAE5E-95CF-4557-98E0-2141544F6958}" type="presParOf" srcId="{A1069672-B7B1-4A1B-93AF-31C9D6F9FFAA}" destId="{9E1D28EF-E899-41AD-864F-04A9FB398720}" srcOrd="0" destOrd="0" presId="urn:microsoft.com/office/officeart/2005/8/layout/hierarchy3"/>
    <dgm:cxn modelId="{24875E35-9642-4ABD-97B9-1289F3F3BBE8}" type="presParOf" srcId="{9E1D28EF-E899-41AD-864F-04A9FB398720}" destId="{DA02284B-1527-4A04-875C-3BFFA48906EE}" srcOrd="0" destOrd="0" presId="urn:microsoft.com/office/officeart/2005/8/layout/hierarchy3"/>
    <dgm:cxn modelId="{4C66CF83-B544-4CE5-986F-76E385319237}" type="presParOf" srcId="{DA02284B-1527-4A04-875C-3BFFA48906EE}" destId="{E0293045-8254-4EE4-8911-BDDE37AA4AE1}" srcOrd="0" destOrd="0" presId="urn:microsoft.com/office/officeart/2005/8/layout/hierarchy3"/>
    <dgm:cxn modelId="{43762612-2C39-40A0-8F45-D369B57B1097}" type="presParOf" srcId="{DA02284B-1527-4A04-875C-3BFFA48906EE}" destId="{40C5CCC5-5CEB-46A1-B8A0-8DA32DA70801}" srcOrd="1" destOrd="0" presId="urn:microsoft.com/office/officeart/2005/8/layout/hierarchy3"/>
    <dgm:cxn modelId="{90AE37D2-8516-4566-85C9-CF5F27A7314B}" type="presParOf" srcId="{9E1D28EF-E899-41AD-864F-04A9FB398720}" destId="{A5C1D629-A784-4659-9ED7-83E60A2486D3}" srcOrd="1" destOrd="0" presId="urn:microsoft.com/office/officeart/2005/8/layout/hierarchy3"/>
    <dgm:cxn modelId="{E5E6B922-90AC-44A8-8775-E40CF67DA917}" type="presParOf" srcId="{A5C1D629-A784-4659-9ED7-83E60A2486D3}" destId="{9C3066AE-932B-464E-8C77-158EEF8D9198}" srcOrd="0" destOrd="0" presId="urn:microsoft.com/office/officeart/2005/8/layout/hierarchy3"/>
    <dgm:cxn modelId="{9A0F03FA-05B3-4F0F-B2A9-E7A377E1942E}" type="presParOf" srcId="{A5C1D629-A784-4659-9ED7-83E60A2486D3}" destId="{FF732A34-9D60-47CB-AD1F-B686D2075858}" srcOrd="1" destOrd="0" presId="urn:microsoft.com/office/officeart/2005/8/layout/hierarchy3"/>
    <dgm:cxn modelId="{4C0E8230-44B1-4C1F-9571-B3E1C6D42332}" type="presParOf" srcId="{A5C1D629-A784-4659-9ED7-83E60A2486D3}" destId="{9B43E2A1-301B-4BB5-8949-FFE369285CEF}" srcOrd="2" destOrd="0" presId="urn:microsoft.com/office/officeart/2005/8/layout/hierarchy3"/>
    <dgm:cxn modelId="{9C5C902D-F87D-4910-ACFD-58862296FF52}" type="presParOf" srcId="{A5C1D629-A784-4659-9ED7-83E60A2486D3}" destId="{208F3B32-048B-4D2A-A819-8A39AB7BCA0A}" srcOrd="3" destOrd="0" presId="urn:microsoft.com/office/officeart/2005/8/layout/hierarchy3"/>
    <dgm:cxn modelId="{2ACEF513-4DCE-4C7E-B265-48654B8FAAA0}" type="presParOf" srcId="{A1069672-B7B1-4A1B-93AF-31C9D6F9FFAA}" destId="{56E6DD0E-CB8E-463C-8F1C-DCA4842630BD}" srcOrd="1" destOrd="0" presId="urn:microsoft.com/office/officeart/2005/8/layout/hierarchy3"/>
    <dgm:cxn modelId="{B10412B6-447E-4AE8-B890-13594A754F9E}" type="presParOf" srcId="{56E6DD0E-CB8E-463C-8F1C-DCA4842630BD}" destId="{63CF227C-3BCD-4B7A-8751-EA7AB65C2C4C}" srcOrd="0" destOrd="0" presId="urn:microsoft.com/office/officeart/2005/8/layout/hierarchy3"/>
    <dgm:cxn modelId="{2DFA70C3-3C8C-444E-A4DD-03032EDC76BC}" type="presParOf" srcId="{63CF227C-3BCD-4B7A-8751-EA7AB65C2C4C}" destId="{820F448B-1654-45E7-8955-0FCF7412D073}" srcOrd="0" destOrd="0" presId="urn:microsoft.com/office/officeart/2005/8/layout/hierarchy3"/>
    <dgm:cxn modelId="{47BD7427-FB03-4C78-B416-E2B9CE6BE3C0}" type="presParOf" srcId="{63CF227C-3BCD-4B7A-8751-EA7AB65C2C4C}" destId="{7A7058FC-ED50-40B5-A8AA-08AB29F2A418}" srcOrd="1" destOrd="0" presId="urn:microsoft.com/office/officeart/2005/8/layout/hierarchy3"/>
    <dgm:cxn modelId="{B9F06756-22DF-45F5-A1E2-763C03F49D7A}" type="presParOf" srcId="{56E6DD0E-CB8E-463C-8F1C-DCA4842630BD}" destId="{47E53D53-2065-4C4D-AF87-2424B56DF4C9}" srcOrd="1" destOrd="0" presId="urn:microsoft.com/office/officeart/2005/8/layout/hierarchy3"/>
    <dgm:cxn modelId="{E0A93679-C17D-45CC-9EA9-5FA7478672AD}" type="presParOf" srcId="{47E53D53-2065-4C4D-AF87-2424B56DF4C9}" destId="{BEEF2DBD-F75B-4186-8016-1968F4E21D98}" srcOrd="0" destOrd="0" presId="urn:microsoft.com/office/officeart/2005/8/layout/hierarchy3"/>
    <dgm:cxn modelId="{EBC2465B-8DF7-4DCF-A99E-DAFE62E9343C}" type="presParOf" srcId="{47E53D53-2065-4C4D-AF87-2424B56DF4C9}" destId="{9836CD1A-DE73-4114-953F-25BD6C2251FA}" srcOrd="1" destOrd="0" presId="urn:microsoft.com/office/officeart/2005/8/layout/hierarchy3"/>
    <dgm:cxn modelId="{A473D6FD-78CE-48EB-92F4-F92690FF270A}" type="presParOf" srcId="{47E53D53-2065-4C4D-AF87-2424B56DF4C9}" destId="{D04D8128-5757-4A36-8D92-8E4D9807BE95}" srcOrd="2" destOrd="0" presId="urn:microsoft.com/office/officeart/2005/8/layout/hierarchy3"/>
    <dgm:cxn modelId="{C6927209-8B39-49ED-A1C7-82F0B1919065}" type="presParOf" srcId="{47E53D53-2065-4C4D-AF87-2424B56DF4C9}" destId="{B281F201-965B-4C8C-9F08-04D3960DD3B3}" srcOrd="3" destOrd="0" presId="urn:microsoft.com/office/officeart/2005/8/layout/hierarchy3"/>
    <dgm:cxn modelId="{0203146B-1D0E-41FB-824E-207BAB98D1B0}" type="presParOf" srcId="{A1069672-B7B1-4A1B-93AF-31C9D6F9FFAA}" destId="{04EE59B3-EA35-434A-9DE0-7FDF2EAF5F65}" srcOrd="2" destOrd="0" presId="urn:microsoft.com/office/officeart/2005/8/layout/hierarchy3"/>
    <dgm:cxn modelId="{04C5AD75-4412-45F5-BA7F-15F3467B6A3C}" type="presParOf" srcId="{04EE59B3-EA35-434A-9DE0-7FDF2EAF5F65}" destId="{455DDA1F-0C6E-49E2-BB83-A610C4F76A29}" srcOrd="0" destOrd="0" presId="urn:microsoft.com/office/officeart/2005/8/layout/hierarchy3"/>
    <dgm:cxn modelId="{1083C0BD-D1AF-47DA-9921-39F52060AAA2}" type="presParOf" srcId="{455DDA1F-0C6E-49E2-BB83-A610C4F76A29}" destId="{FB72E04A-83A5-4A1B-A043-92BC4EBB3A53}" srcOrd="0" destOrd="0" presId="urn:microsoft.com/office/officeart/2005/8/layout/hierarchy3"/>
    <dgm:cxn modelId="{E0CCD3B0-D063-489F-BCFD-CFEFBF30B704}" type="presParOf" srcId="{455DDA1F-0C6E-49E2-BB83-A610C4F76A29}" destId="{B35B8B3C-51BD-4373-83EA-BB84D9121184}" srcOrd="1" destOrd="0" presId="urn:microsoft.com/office/officeart/2005/8/layout/hierarchy3"/>
    <dgm:cxn modelId="{BB6FCCCB-ED84-451D-AA04-2AC678228E80}" type="presParOf" srcId="{04EE59B3-EA35-434A-9DE0-7FDF2EAF5F65}" destId="{FFA56F2C-3AC2-4A23-A965-EC8069A73F23}" srcOrd="1" destOrd="0" presId="urn:microsoft.com/office/officeart/2005/8/layout/hierarchy3"/>
    <dgm:cxn modelId="{99CDB106-E205-4DB1-8147-7D72D8223778}" type="presParOf" srcId="{FFA56F2C-3AC2-4A23-A965-EC8069A73F23}" destId="{D6E33362-216B-46F1-A07A-1E644DD7E964}" srcOrd="0" destOrd="0" presId="urn:microsoft.com/office/officeart/2005/8/layout/hierarchy3"/>
    <dgm:cxn modelId="{89003220-4C78-465E-9A84-8E412AFF2A4F}" type="presParOf" srcId="{FFA56F2C-3AC2-4A23-A965-EC8069A73F23}" destId="{51F36273-5054-4393-B368-2F13246D444A}" srcOrd="1" destOrd="0" presId="urn:microsoft.com/office/officeart/2005/8/layout/hierarchy3"/>
    <dgm:cxn modelId="{6915EFAF-37A0-46B9-AC6B-0972A6CCC9FA}" type="presParOf" srcId="{FFA56F2C-3AC2-4A23-A965-EC8069A73F23}" destId="{8059E893-EE74-4AD6-B390-73819E366185}" srcOrd="2" destOrd="0" presId="urn:microsoft.com/office/officeart/2005/8/layout/hierarchy3"/>
    <dgm:cxn modelId="{DD520E8A-55ED-408A-99DE-C6275C245AEA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94C346-C7EB-4213-9DD9-818D4842C70C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C897E52-14CC-4821-B6C7-FE1E8A77F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5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32F3-71FE-4E0F-B611-FF62BFBE791A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6A70-3C6C-46A7-9752-D0D9C0C34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91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5BA9-BBE0-44ED-AF9A-05E9372E6D46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33C-44F7-40EA-8276-8B8A249BE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4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3255-E436-41C2-BBE6-C4D61D8519CB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B96E-B9D0-498B-83F5-3EFD52CF1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9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43F6-09EA-4123-9E9D-A0C5E5C17B50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3C42-5948-439C-8D4F-05D3A4021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8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A824-AA86-4493-8FEB-15279F96D0DD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5818-2DA2-4B07-933E-EB8CB2AA5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51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DBD2-283D-46B5-BB5B-108ADBAECD5E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861E-2222-447A-A61D-6893C67AB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39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A91-019A-45A9-A93A-BB94BE0B1C8C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6EED-A24F-47C1-9B0A-E13182215B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5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E45-CA84-440A-9027-5808A86BEE81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F870-8299-4DF2-A779-A4BDB2EC6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75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C323-0AAC-472B-ACE5-D119B142882E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5201-DE9E-4877-AAA7-C94ED1DB5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1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5CAC-1242-4356-B7CD-88DB22F69E65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1995-18E7-4922-839F-7986CC9DC1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493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934B-F6DD-4A40-BBB0-EC65C3C68C4F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AEC3-2DFE-4D62-8799-B3FF4C8E4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36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D68F3-28AF-48A2-A33E-B9E656697321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7034C7-7A46-44AC-90A3-5C9622C64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2.png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rms.gle/fEJUeAQFUHnyAPTA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2.pn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7540"/>
            <a:ext cx="8569325" cy="2303884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8340" y="2276872"/>
            <a:ext cx="846641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Фестиваль педагогического мастерства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Bookman Old Style" panose="02050604050505020204" pitchFamily="18" charset="0"/>
              </a:rPr>
              <a:t> </a:t>
            </a:r>
            <a:endParaRPr lang="ru-RU" altLang="ru-RU" sz="2800" b="1" dirty="0" smtClean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Возможные варианты: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Проведение урока</a:t>
            </a:r>
          </a:p>
          <a:p>
            <a:pPr marL="457200" indent="-457200" eaLnBrk="1" hangingPunct="1">
              <a:spcBef>
                <a:spcPct val="0"/>
              </a:spcBef>
            </a:pPr>
            <a:endParaRPr lang="ru-RU" altLang="ru-RU" sz="2800" b="1" dirty="0" smtClean="0"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Проведение мастер-класса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 </a:t>
            </a:r>
            <a:endParaRPr lang="ru-RU" alt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990144" y="118744"/>
            <a:ext cx="3134614" cy="20141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95" y="1"/>
            <a:ext cx="436827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overmakova\Desktop\Презентации. Материал\Люди разных возрастов\Методика\highres_1794830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124200" cy="3124200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324600"/>
            <a:ext cx="1135516" cy="321475"/>
          </a:xfrm>
          <a:prstGeom prst="rect">
            <a:avLst/>
          </a:prstGeom>
          <a:noFill/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1807" y="6365715"/>
            <a:ext cx="1638795" cy="2090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505200"/>
            <a:ext cx="5181602" cy="3207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810000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группы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читательских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Интегрировать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интерпретировать сообщение.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Осмыслить и оценить сообщение</a:t>
            </a:r>
          </a:p>
        </p:txBody>
      </p:sp>
    </p:spTree>
    <p:extLst>
      <p:ext uri="{BB962C8B-B14F-4D97-AF65-F5344CB8AC3E}">
        <p14:creationId xmlns:p14="http://schemas.microsoft.com/office/powerpoint/2010/main" val="86785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850" y="0"/>
            <a:ext cx="798195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6070600"/>
            <a:ext cx="1135516" cy="321475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488" y="6477601"/>
            <a:ext cx="1638795" cy="20904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296258"/>
            <a:ext cx="1135516" cy="321475"/>
          </a:xfrm>
          <a:prstGeom prst="rect">
            <a:avLst/>
          </a:prstGeom>
          <a:noFill/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002091"/>
            <a:ext cx="1638795" cy="2090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2100" y="152400"/>
            <a:ext cx="83947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98689" y="3352800"/>
            <a:ext cx="6456211" cy="3334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47800" y="3705226"/>
            <a:ext cx="551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аспекта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грамотности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Математический процесс – действия, которые надо предпринять для решения.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Предметное содержание задачи.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Контексты задач оценочных материалов</a:t>
            </a:r>
          </a:p>
        </p:txBody>
      </p:sp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6" cstate="print"/>
          <a:srcRect t="53336"/>
          <a:stretch/>
        </p:blipFill>
        <p:spPr>
          <a:xfrm>
            <a:off x="-436232" y="606425"/>
            <a:ext cx="8674100" cy="3454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90500" y="1028700"/>
            <a:ext cx="8051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формулировать, применять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математические явления в разных контекстах. Включает способность к математической аргументации, применение математических операций, фактов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инструментов для описания, объяснения и предсказания явлений. Способствует пониманию роли математики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современной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340047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602770" y="3991208"/>
            <a:ext cx="3363430" cy="2161136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76" y="1616170"/>
            <a:ext cx="7499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вдумчиво взаимодействовать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научными идеями, задачами, которые требуют наукообразного представления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Естественно-научная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381375"/>
            <a:ext cx="5181602" cy="34766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657600"/>
            <a:ext cx="464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группы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Научно объяснять явления.</a:t>
            </a: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Проводить научные исследования.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Интерпретировать научные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 доказательства.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Обладать глубокими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предметными знаниями</a:t>
            </a:r>
          </a:p>
        </p:txBody>
      </p:sp>
    </p:spTree>
    <p:extLst>
      <p:ext uri="{BB962C8B-B14F-4D97-AF65-F5344CB8AC3E}">
        <p14:creationId xmlns:p14="http://schemas.microsoft.com/office/powerpoint/2010/main" val="103298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7540"/>
            <a:ext cx="8569325" cy="2303884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8340" y="2276872"/>
            <a:ext cx="846641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Варианты урока: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Bookman Old Style" panose="02050604050505020204" pitchFamily="18" charset="0"/>
              </a:rPr>
              <a:t> </a:t>
            </a:r>
            <a:endParaRPr lang="ru-RU" altLang="ru-RU" sz="2800" b="1" dirty="0" smtClean="0"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Весь урок строится вокруг задания </a:t>
            </a:r>
            <a:r>
              <a:rPr lang="en-US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PISA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n-US" alt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Элементом урока – решение, разбор задания </a:t>
            </a:r>
            <a:r>
              <a:rPr lang="en-US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PISA</a:t>
            </a:r>
            <a:endParaRPr lang="ru-RU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Урок, направленный на формирование умений функциональной грамотности</a:t>
            </a:r>
            <a:endParaRPr lang="en-US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 </a:t>
            </a:r>
            <a:endParaRPr lang="ru-RU" alt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990144" y="118744"/>
            <a:ext cx="3134614" cy="20141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95" y="1"/>
            <a:ext cx="436827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7540"/>
            <a:ext cx="8569325" cy="2303884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8340" y="2276872"/>
            <a:ext cx="846641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Варианты мастер-класса: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Bookman Old Style" panose="02050604050505020204" pitchFamily="18" charset="0"/>
              </a:rPr>
              <a:t> </a:t>
            </a:r>
            <a:endParaRPr lang="ru-RU" altLang="ru-RU" sz="2800" b="1" dirty="0" smtClean="0"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Мастер-класс «Технология создания заданий по ______________ грамотности»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Мастер-класс  по формированию умений _____________ грамотности</a:t>
            </a:r>
          </a:p>
          <a:p>
            <a:pPr marL="457200" indent="-457200" eaLnBrk="1" hangingPunct="1">
              <a:spcBef>
                <a:spcPct val="0"/>
              </a:spcBef>
            </a:pPr>
            <a:endParaRPr lang="ru-RU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Предоставление разработанного задания </a:t>
            </a: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 </a:t>
            </a:r>
            <a:r>
              <a:rPr lang="ru-RU" alt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экспертизу педагогов</a:t>
            </a:r>
            <a:endParaRPr lang="ru-RU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en-US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 </a:t>
            </a:r>
            <a:endParaRPr lang="ru-RU" alt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990144" y="118744"/>
            <a:ext cx="3134614" cy="20141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95" y="1"/>
            <a:ext cx="436827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7540"/>
            <a:ext cx="8569325" cy="2303884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8340" y="2276872"/>
            <a:ext cx="8466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Регистрация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u="sng">
                <a:hlinkClick r:id="rId2"/>
              </a:rPr>
              <a:t>https://forms.gle/fEJUeAQFUHnyAPTA6</a:t>
            </a:r>
            <a:endParaRPr lang="ru-RU" alt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ru-RU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en-US" alt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Bookman Old Style" panose="02050604050505020204" pitchFamily="18" charset="0"/>
              </a:rPr>
              <a:t> </a:t>
            </a:r>
            <a:endParaRPr lang="ru-RU" alt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990144" y="118744"/>
            <a:ext cx="3134614" cy="201411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95" y="1"/>
            <a:ext cx="436827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5201"/>
          <a:stretch/>
        </p:blipFill>
        <p:spPr>
          <a:xfrm>
            <a:off x="0" y="857250"/>
            <a:ext cx="9144000" cy="4876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76" y="379539"/>
            <a:ext cx="8993037" cy="9554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формирования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407" y="2360358"/>
            <a:ext cx="7053943" cy="3129614"/>
          </a:xfrm>
        </p:spPr>
        <p:txBody>
          <a:bodyPr/>
          <a:lstStyle/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</a:p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</a:p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</a:t>
            </a:r>
          </a:p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</a:p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</a:p>
          <a:p>
            <a:pPr marL="288749" indent="-288749" defTabSz="640624">
              <a:spcBef>
                <a:spcPts val="601"/>
              </a:spcBef>
              <a:defRPr sz="4100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042" y="6182575"/>
            <a:ext cx="1135516" cy="321475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330" y="6589576"/>
            <a:ext cx="1638795" cy="20904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Какие характеристики читательской грамотности проверяет PISA</a:t>
            </a: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63270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 descr="1_Lm1fv4femz8pXwE8CDYFX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74900" y="2324100"/>
            <a:ext cx="4104267" cy="25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b1b170-3775-42d8-9f37-2d15d502cf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05800" cy="6019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762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Ситуации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1206500"/>
          <a:ext cx="73152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3" descr="fa029d295bd0cc32279ddebcfa6dcb8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4000"/>
          </a:blip>
          <a:srcRect l="2825"/>
          <a:stretch>
            <a:fillRect/>
          </a:stretch>
        </p:blipFill>
        <p:spPr>
          <a:xfrm>
            <a:off x="7645400" y="2204994"/>
            <a:ext cx="1539833" cy="46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09600" y="800100"/>
          <a:ext cx="7797800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19975" y="5876925"/>
            <a:ext cx="1724025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76200"/>
            <a:ext cx="79248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Форматы текстов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6096000"/>
            <a:ext cx="1135516" cy="321475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477000"/>
            <a:ext cx="1588232" cy="20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3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7620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6070600"/>
            <a:ext cx="1135516" cy="321475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488" y="6477601"/>
            <a:ext cx="1638795" cy="20904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2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415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Verdana</vt:lpstr>
      <vt:lpstr>Тема Office</vt:lpstr>
      <vt:lpstr>   </vt:lpstr>
      <vt:lpstr>   </vt:lpstr>
      <vt:lpstr>   </vt:lpstr>
      <vt:lpstr>   </vt:lpstr>
      <vt:lpstr>Основные направления формирования 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Коллоквиум «Завтра начинается сегодня, или остановка по требованию»</dc:title>
  <dc:creator>user</dc:creator>
  <cp:lastModifiedBy>12</cp:lastModifiedBy>
  <cp:revision>88</cp:revision>
  <dcterms:created xsi:type="dcterms:W3CDTF">2014-11-20T07:55:19Z</dcterms:created>
  <dcterms:modified xsi:type="dcterms:W3CDTF">2020-12-07T10:42:10Z</dcterms:modified>
</cp:coreProperties>
</file>