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6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756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7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2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5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2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20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2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58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A1D4B-653E-480D-B399-09DF3E450545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5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A1D4B-653E-480D-B399-09DF3E450545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9B93B-DE4C-418B-B2EB-0678C4BF9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8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532B~1\AppData\Local\Temp\Rar$DRa7672.11454\Page_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94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32B~1\AppData\Local\Temp\Rar$DRa7672.3089\Page_0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2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532B~1\AppData\Local\Temp\Rar$DRa7672.3852\Page_0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5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532B~1\AppData\Local\Temp\Rar$DRa7672.4396\Page_0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49" y="0"/>
            <a:ext cx="4848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06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пользователь</cp:lastModifiedBy>
  <cp:revision>2</cp:revision>
  <dcterms:created xsi:type="dcterms:W3CDTF">2019-12-23T16:19:32Z</dcterms:created>
  <dcterms:modified xsi:type="dcterms:W3CDTF">2019-12-25T11:51:22Z</dcterms:modified>
</cp:coreProperties>
</file>