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285" r:id="rId3"/>
    <p:sldId id="27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B8BEC-7E61-49F5-B3CF-BE7155D0211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ECC6-8397-4CB4-A66A-903C2F5F25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76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ECC6-8397-4CB4-A66A-903C2F5F25F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6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7859-1FBA-487E-9D7C-22E493D31EE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5DC4-8524-4446-B68F-658437A11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48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7859-1FBA-487E-9D7C-22E493D31EE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5DC4-8524-4446-B68F-658437A11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479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7859-1FBA-487E-9D7C-22E493D31EE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5DC4-8524-4446-B68F-658437A11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02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7859-1FBA-487E-9D7C-22E493D31EE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5DC4-8524-4446-B68F-658437A11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89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7859-1FBA-487E-9D7C-22E493D31EE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5DC4-8524-4446-B68F-658437A11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0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7859-1FBA-487E-9D7C-22E493D31EE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5DC4-8524-4446-B68F-658437A11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2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7859-1FBA-487E-9D7C-22E493D31EE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5DC4-8524-4446-B68F-658437A11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48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7859-1FBA-487E-9D7C-22E493D31EE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5DC4-8524-4446-B68F-658437A11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62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7859-1FBA-487E-9D7C-22E493D31EE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5DC4-8524-4446-B68F-658437A11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77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7859-1FBA-487E-9D7C-22E493D31EE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5DC4-8524-4446-B68F-658437A11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32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7859-1FBA-487E-9D7C-22E493D31EE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35DC4-8524-4446-B68F-658437A11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1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B7859-1FBA-487E-9D7C-22E493D31EE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35DC4-8524-4446-B68F-658437A11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722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на карантине или как превратить   квартиру в место для путешествий! 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928992" cy="494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60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Пазлы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781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Пазлы</a:t>
            </a:r>
            <a:r>
              <a:rPr lang="ru-RU" dirty="0"/>
              <a:t> — это настоящая палочка-выручалочка для скучающих детей и их родителей.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Для </a:t>
            </a:r>
            <a:r>
              <a:rPr lang="ru-RU" dirty="0"/>
              <a:t>малышей подойдут крупные пазлы с небольшим количеством элементов, </a:t>
            </a:r>
            <a:r>
              <a:rPr lang="ru-RU" dirty="0" smtClean="0"/>
              <a:t>старшим детям </a:t>
            </a:r>
            <a:r>
              <a:rPr lang="ru-RU" dirty="0"/>
              <a:t>можно предложить более сложные варианты со множеством мелких деталей.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27650" name="Picture 2" descr="C:\Users\Admin\AppData\Local\Microsoft\Windows\INetCache\IE\KCQLXQOY\world-puzz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320480" cy="45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29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Огород на окне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8531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Предложите </a:t>
            </a:r>
            <a:r>
              <a:rPr lang="ru-RU" dirty="0"/>
              <a:t>ребёнку вырастить на окне микрозелень.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Вместе </a:t>
            </a:r>
            <a:r>
              <a:rPr lang="ru-RU" dirty="0"/>
              <a:t>посейте семена и ухаживайте за всходами.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/>
              <a:t>семян нет, то можно поставить в стаканчик с водой луковицу и наблюдать за ростом её свежих зелёных </a:t>
            </a:r>
            <a:r>
              <a:rPr lang="ru-RU" dirty="0" smtClean="0"/>
              <a:t>стрелок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9218" name="Picture 2" descr="C:\Users\Admin\AppData\Local\Microsoft\Windows\INetCache\IE\KCQLXQOY\239px-Légumes_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17646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78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Мыловарение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114800" cy="470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Если </a:t>
            </a:r>
            <a:r>
              <a:rPr lang="ru-RU" dirty="0"/>
              <a:t>у вас дома есть детский набор для мыловарения, то карантин — идеальное время, чтобы его использовать.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Интереснее </a:t>
            </a:r>
            <a:r>
              <a:rPr lang="ru-RU" dirty="0"/>
              <a:t>и полезнее занятия и не придумаешь, ведь во время карантина мы моем руки чаще и дольше обычного, а значит, мыло точно не будет </a:t>
            </a:r>
            <a:r>
              <a:rPr lang="ru-RU" dirty="0" smtClean="0"/>
              <a:t>лишним.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10242" name="Picture 2" descr="C:\Users\Admin\AppData\Local\Microsoft\Windows\INetCache\IE\9MTULZ7Q\Soaps-beautifu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484784"/>
            <a:ext cx="41044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0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Кулинария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Организуйте </a:t>
            </a:r>
            <a:r>
              <a:rPr lang="ru-RU" dirty="0"/>
              <a:t>для ребёнка мастер-класс по приготовлению чего-нибудь вкусненького (например, печенья). Разрешите ему поэкспериментировать с декором, начинкой, заинтересуйте самим процессом. А потом пригласите домашних на чай со </a:t>
            </a:r>
            <a:r>
              <a:rPr lang="ru-RU" dirty="0" smtClean="0"/>
              <a:t>свежеиспечённым печеньем.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66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Достаньте </a:t>
            </a:r>
            <a:r>
              <a:rPr lang="ru-RU" dirty="0"/>
              <a:t>старые журналы и разрешите детям вырезать из них яркие картинки. Потом возьмите большой лист и предложите сделать из этих картинок коллаж. Картинка может быть абстрактной или с </a:t>
            </a:r>
            <a:r>
              <a:rPr lang="ru-RU" dirty="0" smtClean="0"/>
              <a:t>сюжетом.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18436" name="Picture 4" descr="C:\Users\Admin\AppData\Local\Microsoft\Windows\INetCache\IE\L8DC3BW4\fish-collage-1502406_6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5"/>
            <a:ext cx="41764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31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Поделки из макарон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320480" cy="50405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Включите </a:t>
            </a:r>
            <a:r>
              <a:rPr lang="ru-RU" dirty="0"/>
              <a:t>фантазию и превратите обычные макароны в украшения, игрушки, какие-нибудь полезные вещицы или интересные поделки. Разрешите ребёнку раскрасить готовое изделие по своему вкусу.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13314" name="Picture 2" descr="C:\Users\Admin\AppData\Local\Microsoft\Windows\INetCache\IE\E0717PFW\vNkGSEb4hq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2484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50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Слайм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Посмотрите </a:t>
            </a:r>
            <a:r>
              <a:rPr lang="ru-RU" dirty="0"/>
              <a:t>в интернете, как можно сделать </a:t>
            </a:r>
            <a:r>
              <a:rPr lang="ru-RU" dirty="0" err="1"/>
              <a:t>слайм</a:t>
            </a:r>
            <a:r>
              <a:rPr lang="ru-RU" dirty="0"/>
              <a:t> в домашних условиях. Подключите к этому занятию детей. Поэкспериментируйте с цветом, добавьте блёсток. Целый час полноценного общения с детьми вам </a:t>
            </a:r>
            <a:r>
              <a:rPr lang="ru-RU" dirty="0" smtClean="0"/>
              <a:t>обеспечен.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pic>
        <p:nvPicPr>
          <p:cNvPr id="14341" name="Picture 5" descr="C:\Users\Admin\AppData\Local\Microsoft\Windows\INetCache\IE\E0717PFW\200px-Slime_02471_Nevi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1044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76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Солёное тесто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Подготовьте </a:t>
            </a:r>
            <a:r>
              <a:rPr lang="ru-RU" dirty="0"/>
              <a:t>солёное тесто и предложите ребёнку сделать из него поделку. Готовые фигурки можно прогреть в духовке, чтобы они стали твёрдыми, а потом раскрасить, высушить и покрыть лаком.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15362" name="Picture 2" descr="C:\Users\Admin\AppData\Local\Microsoft\Windows\INetCache\IE\E0717PFW\Collage_di_Picnik01010_thumb[1]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4618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02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260648"/>
            <a:ext cx="8229600" cy="1143000"/>
          </a:xfrm>
        </p:spPr>
        <p:txBody>
          <a:bodyPr/>
          <a:lstStyle/>
          <a:p>
            <a:r>
              <a:rPr lang="ru-RU" dirty="0" smtClean="0"/>
              <a:t>Подиум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Разрешите </a:t>
            </a:r>
            <a:r>
              <a:rPr lang="ru-RU" dirty="0"/>
              <a:t>детям покопаться во взрослом гардеробе. Пусть они выберут все вещи, аксессуары и украшения, которые им нравятся, и устроят для вас модный показ. Включите музыку и наслаждайтесь </a:t>
            </a:r>
            <a:r>
              <a:rPr lang="ru-RU" dirty="0" smtClean="0"/>
              <a:t>представлением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pic>
        <p:nvPicPr>
          <p:cNvPr id="16387" name="Picture 3" descr="C:\Users\Admin\AppData\Local\Microsoft\Windows\INetCache\IE\E0717PFW\vintage-1217100_6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536504" cy="50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1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8531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dirty="0" smtClean="0"/>
              <a:t>Если </a:t>
            </a:r>
            <a:r>
              <a:rPr lang="ru-RU" sz="4000" dirty="0"/>
              <a:t>ребёнок заскучал и не знает, чем ему заняться, включите караоке и организуйте домашний конкурс юных исполнителей. </a:t>
            </a:r>
            <a:endParaRPr lang="en-US" sz="4000" dirty="0" smtClean="0"/>
          </a:p>
          <a:p>
            <a:pPr>
              <a:buNone/>
            </a:pPr>
            <a:r>
              <a:rPr lang="ru-RU" sz="4000" dirty="0" smtClean="0"/>
              <a:t>Для </a:t>
            </a:r>
            <a:r>
              <a:rPr lang="ru-RU" sz="4000" dirty="0"/>
              <a:t>этого вам понадобится микрофон и специальный диск с песнями</a:t>
            </a:r>
            <a:r>
              <a:rPr lang="ru-RU" sz="4000" dirty="0" smtClean="0"/>
              <a:t>.</a:t>
            </a:r>
            <a:endParaRPr lang="en-US" sz="4000" dirty="0" smtClean="0"/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dirty="0"/>
              <a:t>Впрочем, если этого нет, подойдёт и обычный ноутбук с выходом в интернет.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21509" name="Picture 5" descr="C:\Users\Admin\AppData\Local\Microsoft\Windows\INetCache\IE\KCQLXQOY\IMG_62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572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3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Советы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Пандемия коронавируса поставила на паузу жизнь многих россиян. </a:t>
            </a:r>
            <a:r>
              <a:rPr lang="ru-RU" dirty="0" smtClean="0"/>
              <a:t>Но</a:t>
            </a:r>
            <a:r>
              <a:rPr lang="ru-RU" dirty="0"/>
              <a:t> вместо того, чтобы целыми днями лежать на диване, займитесь с детьми чем-то интересным и полезным. </a:t>
            </a:r>
          </a:p>
        </p:txBody>
      </p:sp>
      <p:pic>
        <p:nvPicPr>
          <p:cNvPr id="6" name="Picture 2" descr="C:\Users\Admin\AppData\Local\Microsoft\Windows\INetCache\IE\KCQLXQOY\71c55ef9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410" y="1268760"/>
            <a:ext cx="442422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38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Фокусы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114800" cy="500141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Найдите </a:t>
            </a:r>
            <a:r>
              <a:rPr lang="ru-RU" dirty="0"/>
              <a:t>в интернете несколько простых фокусов и разучите их с детьми. Снимите выступление юных фокусников на камеру и разошлите видео родственникам и друзьям — пусть порадуются и отвлекутся от текущих </a:t>
            </a:r>
            <a:r>
              <a:rPr lang="ru-RU" dirty="0" smtClean="0"/>
              <a:t>забот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2533" name="Picture 5" descr="C:\Users\Admin\AppData\Local\Microsoft\Windows\INetCache\IE\9MTULZ7Q\Magic-Hat-High-Quality-PN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17646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6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Генеалогическое древо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Создайте </a:t>
            </a:r>
            <a:r>
              <a:rPr lang="ru-RU" dirty="0"/>
              <a:t>вместе с детьми генеалогическое древо вашей семьи. Покажите детям фотографии дедушек и бабушек, расскажите понемногу о каждом. Это поможет детям понять, откуда идут их корни и как выглядели их предки.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23558" name="Picture 6" descr="C:\Users\Admin\AppData\Local\Microsoft\Windows\INetCache\IE\L8DC3BW4\semejnoe_derev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412776"/>
            <a:ext cx="42484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38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Развлекайте детей во время карантина, не позволяйте им подолгу просиживать у гаджетов. Эти незапланированные каникулы запомнятся детям надолго, так пусть их воспоминания будут солнечными и светлыми. Берегите себя и своих </a:t>
            </a:r>
            <a:r>
              <a:rPr lang="ru-RU" sz="2800" dirty="0" smtClean="0"/>
              <a:t>близких!</a:t>
            </a:r>
            <a:endParaRPr lang="ru-RU" sz="2800" dirty="0"/>
          </a:p>
        </p:txBody>
      </p:sp>
      <p:pic>
        <p:nvPicPr>
          <p:cNvPr id="25602" name="Picture 2" descr="C:\Users\Admin\AppData\Local\Microsoft\Windows\INetCache\IE\KCQLXQOY\71c55ef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292" y="2924944"/>
            <a:ext cx="802458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13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Мыльные пузыри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Научите детей делать мыльные пузыри из средства для мытья посуды, жидкого мыла или шампуня. Устройте конкурс по выдуванию мыльных пузырей из бумажных трубочек или коктейльных.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C:\Users\Admin\AppData\Local\Microsoft\Windows\INetCache\IE\L8DC3BW4\mc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327748" cy="45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09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теней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Не</a:t>
            </a:r>
            <a:r>
              <a:rPr lang="ru-RU" dirty="0"/>
              <a:t> знаете, чем занять детей дома? Тогда поиграйте с ними в театр теней. Для этого вырежьте из картона разнообразные фигурки и закрепите их на шпажках или трубочках для коктейлей. Соорудите сцену из коробки или показывайте спектакль прямо на стене, подсвечивая главных героев </a:t>
            </a:r>
            <a:r>
              <a:rPr lang="ru-RU" dirty="0" smtClean="0"/>
              <a:t>фонариком.</a:t>
            </a:r>
            <a:endParaRPr lang="ru-RU" dirty="0"/>
          </a:p>
        </p:txBody>
      </p:sp>
      <p:pic>
        <p:nvPicPr>
          <p:cNvPr id="3074" name="Picture 2" descr="C:\Users\Admin\AppData\Local\Microsoft\Windows\INetCache\IE\9MTULZ7Q\Театр_теней_Delight_-_Золушка_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32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Салон красоты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 Поиграйте с дочерью в салон красоты. Расчешите ей волосы, поэкспериментируйте с причёсками, сделайте массаж, нанесите на ручки детский крем. А потом поменяйтесь с ребёнком </a:t>
            </a:r>
            <a:r>
              <a:rPr lang="ru-RU" dirty="0" smtClean="0"/>
              <a:t>ролями.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4" name="Picture 8" descr="C:\Users\Admin\AppData\Local\Microsoft\Windows\INetCache\IE\E0717PFW\Coafuri-Fetite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17646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3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000" dirty="0" smtClean="0"/>
              <a:t>Предложите </a:t>
            </a:r>
            <a:r>
              <a:rPr lang="ru-RU" sz="3000" dirty="0"/>
              <a:t>юному художнику создать выставку собственных картин. </a:t>
            </a:r>
            <a:endParaRPr lang="en-US" sz="3000" dirty="0" smtClean="0"/>
          </a:p>
          <a:p>
            <a:pPr>
              <a:buNone/>
            </a:pPr>
            <a:r>
              <a:rPr lang="ru-RU" sz="3000" dirty="0" smtClean="0"/>
              <a:t>Тематика </a:t>
            </a:r>
            <a:r>
              <a:rPr lang="ru-RU" sz="3000" dirty="0"/>
              <a:t>может быть любой: «Сказки», «Моя семья», «Времена года» или любая другая. </a:t>
            </a:r>
            <a:endParaRPr lang="en-US" sz="3000" dirty="0" smtClean="0"/>
          </a:p>
          <a:p>
            <a:pPr>
              <a:buNone/>
            </a:pPr>
            <a:r>
              <a:rPr lang="ru-RU" sz="3000" dirty="0" smtClean="0"/>
              <a:t>Готовые </a:t>
            </a:r>
            <a:r>
              <a:rPr lang="ru-RU" sz="3000" dirty="0"/>
              <a:t>работы развесьте вдоль стен.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32048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35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Квест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9971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dirty="0" smtClean="0"/>
              <a:t>Спрячьте </a:t>
            </a:r>
            <a:r>
              <a:rPr lang="ru-RU" sz="4000" dirty="0"/>
              <a:t>в секретном месте «сладкий клад» и предложите ребёнку найти его с помощью небольших записок с загадками. </a:t>
            </a:r>
            <a:endParaRPr lang="en-US" sz="4000" dirty="0" smtClean="0"/>
          </a:p>
          <a:p>
            <a:pPr>
              <a:buNone/>
            </a:pPr>
            <a:r>
              <a:rPr lang="ru-RU" sz="4000" dirty="0" smtClean="0"/>
              <a:t>Разгадав </a:t>
            </a:r>
            <a:r>
              <a:rPr lang="ru-RU" sz="4000" dirty="0"/>
              <a:t>одну подсказку, ребёнок сможет узнать, где лежит следующая. </a:t>
            </a:r>
            <a:endParaRPr lang="en-US" sz="4000" dirty="0" smtClean="0"/>
          </a:p>
          <a:p>
            <a:pPr>
              <a:buNone/>
            </a:pPr>
            <a:r>
              <a:rPr lang="ru-RU" sz="4000" dirty="0" smtClean="0"/>
              <a:t>И</a:t>
            </a:r>
            <a:r>
              <a:rPr lang="ru-RU" sz="4000" dirty="0"/>
              <a:t> так далее, до тех пор, пока он не доберётся до угощения</a:t>
            </a:r>
            <a:r>
              <a:rPr lang="ru-RU" sz="3300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837" y="1598066"/>
            <a:ext cx="4038600" cy="4525963"/>
          </a:xfrm>
        </p:spPr>
        <p:txBody>
          <a:bodyPr>
            <a:normAutofit fontScale="70000" lnSpcReduction="20000"/>
          </a:bodyPr>
          <a:lstStyle/>
          <a:p>
            <a:endParaRPr lang="ru-RU"/>
          </a:p>
        </p:txBody>
      </p:sp>
      <p:pic>
        <p:nvPicPr>
          <p:cNvPr id="6152" name="Picture 8" descr="C:\Users\Admin\AppData\Local\Microsoft\Windows\INetCache\IE\KCQLXQOY\rusf_bigimg120_22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104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77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Домашний кинотеатр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7811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Организуйте </a:t>
            </a:r>
            <a:r>
              <a:rPr lang="ru-RU" dirty="0"/>
              <a:t>мини-кинотеатр у себя дома.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Выберите </a:t>
            </a:r>
            <a:r>
              <a:rPr lang="ru-RU" dirty="0"/>
              <a:t>киноленты, которые понравятся и взрослым, и детям.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Позаботьтесь </a:t>
            </a:r>
            <a:r>
              <a:rPr lang="ru-RU" dirty="0"/>
              <a:t>о том, чтобы всем хватило места </a:t>
            </a:r>
            <a:r>
              <a:rPr lang="ru-RU" dirty="0" smtClean="0"/>
              <a:t>на</a:t>
            </a:r>
            <a:r>
              <a:rPr lang="ru-RU" dirty="0"/>
              <a:t> креслах и диванах.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И</a:t>
            </a:r>
            <a:r>
              <a:rPr lang="ru-RU" dirty="0"/>
              <a:t> не забудьте о вкусняшках, с ними любой фильм покажется ещё </a:t>
            </a:r>
            <a:r>
              <a:rPr lang="ru-RU" dirty="0" smtClean="0"/>
              <a:t>интересней.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7170" name="Picture 2" descr="C:\Users\Admin\AppData\Local\Microsoft\Windows\INetCache\IE\KCQLXQOY\270px-Весна_в_Простоквашино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1"/>
            <a:ext cx="43924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16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Предложите </a:t>
            </a:r>
            <a:r>
              <a:rPr lang="ru-RU" dirty="0"/>
              <a:t>ребёнку написать бабушке письмо и нарисовать рисунок. Научите, как нужно правильно подписывать конверт. Запечатайте послание в конверт и отправьте его по почте.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8198" name="Picture 6" descr="C:\Users\Admin\AppData\Local\Microsoft\Windows\INetCache\IE\KCQLXQOY\RU045-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96720"/>
            <a:ext cx="4176464" cy="45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1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141</Words>
  <Application>Microsoft Office PowerPoint</Application>
  <PresentationFormat>Экран (4:3)</PresentationFormat>
  <Paragraphs>56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Дети на карантине или как превратить   квартиру в место для путешествий! </vt:lpstr>
      <vt:lpstr>Советы для родителей</vt:lpstr>
      <vt:lpstr>Мыльные пузыри</vt:lpstr>
      <vt:lpstr>Театр теней</vt:lpstr>
      <vt:lpstr>Салон красоты</vt:lpstr>
      <vt:lpstr>Выставка работ</vt:lpstr>
      <vt:lpstr>Квест</vt:lpstr>
      <vt:lpstr>Домашний кинотеатр</vt:lpstr>
      <vt:lpstr>Письма</vt:lpstr>
      <vt:lpstr>Пазлы</vt:lpstr>
      <vt:lpstr>Огород на окне</vt:lpstr>
      <vt:lpstr>Мыловарение</vt:lpstr>
      <vt:lpstr>Кулинария</vt:lpstr>
      <vt:lpstr>Коллаж</vt:lpstr>
      <vt:lpstr>Поделки из макарон</vt:lpstr>
      <vt:lpstr>Слайм</vt:lpstr>
      <vt:lpstr>Солёное тесто</vt:lpstr>
      <vt:lpstr>Подиум</vt:lpstr>
      <vt:lpstr>Караоке</vt:lpstr>
      <vt:lpstr>Фокусы</vt:lpstr>
      <vt:lpstr>Генеалогическое древо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19</cp:revision>
  <dcterms:created xsi:type="dcterms:W3CDTF">2020-04-26T18:49:39Z</dcterms:created>
  <dcterms:modified xsi:type="dcterms:W3CDTF">2020-04-28T07:31:49Z</dcterms:modified>
</cp:coreProperties>
</file>